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405F2-15F9-46B8-8C60-5CE20D55EEF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88A1-C092-4E1C-BFD2-72705578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2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4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189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5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8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2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67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0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0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0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3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Asking/telling your/others’ names</a:t>
            </a:r>
          </a:p>
          <a:p>
            <a:r>
              <a:rPr lang="en-US" dirty="0" smtClean="0"/>
              <a:t>Asking/telling who someone is</a:t>
            </a:r>
          </a:p>
          <a:p>
            <a:r>
              <a:rPr lang="en-US" dirty="0" smtClean="0"/>
              <a:t>Greetings/good-byes</a:t>
            </a:r>
          </a:p>
          <a:p>
            <a:r>
              <a:rPr lang="en-US" dirty="0" smtClean="0"/>
              <a:t>Asking/telling how someone is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Asking/telling where you/someone is from</a:t>
            </a:r>
          </a:p>
          <a:p>
            <a:r>
              <a:rPr lang="en-US" dirty="0" smtClean="0"/>
              <a:t>Subject pronouns (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1307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Numbers 0-199</a:t>
            </a:r>
          </a:p>
          <a:p>
            <a:r>
              <a:rPr lang="en-US" dirty="0" smtClean="0"/>
              <a:t>Asking/telling your/others’ telephone numbers</a:t>
            </a:r>
          </a:p>
          <a:p>
            <a:r>
              <a:rPr lang="en-US" dirty="0" smtClean="0"/>
              <a:t>Asking/telling time</a:t>
            </a:r>
          </a:p>
          <a:p>
            <a:r>
              <a:rPr lang="en-US" dirty="0" smtClean="0"/>
              <a:t>Days/months/seasons</a:t>
            </a:r>
          </a:p>
          <a:p>
            <a:r>
              <a:rPr lang="en-US" dirty="0" smtClean="0"/>
              <a:t>Asking/telling the date</a:t>
            </a:r>
          </a:p>
          <a:p>
            <a:r>
              <a:rPr lang="en-US" dirty="0" smtClean="0"/>
              <a:t>Alphabet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conjugations </a:t>
            </a:r>
            <a:r>
              <a:rPr lang="en-US" dirty="0" err="1" smtClean="0"/>
              <a:t>pg</a:t>
            </a:r>
            <a:r>
              <a:rPr lang="en-US" dirty="0" smtClean="0"/>
              <a:t> 24 (soy, </a:t>
            </a:r>
            <a:r>
              <a:rPr lang="en-US" dirty="0" err="1" smtClean="0"/>
              <a:t>eres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Punctuation and written accents</a:t>
            </a:r>
          </a:p>
          <a:p>
            <a:r>
              <a:rPr lang="en-US" dirty="0" smtClean="0"/>
              <a:t>School supply vocab (paper, pencil, book…)</a:t>
            </a:r>
          </a:p>
          <a:p>
            <a:r>
              <a:rPr lang="en-US" dirty="0" smtClean="0"/>
              <a:t>Asking/telling your/others’ birthday and age</a:t>
            </a:r>
          </a:p>
          <a:p>
            <a:r>
              <a:rPr lang="en-US" dirty="0" err="1" smtClean="0"/>
              <a:t>Definit</a:t>
            </a:r>
            <a:r>
              <a:rPr lang="en-US" dirty="0" err="1"/>
              <a:t>e</a:t>
            </a:r>
            <a:r>
              <a:rPr lang="en-US" dirty="0" err="1" smtClean="0"/>
              <a:t>articles</a:t>
            </a:r>
            <a:r>
              <a:rPr lang="en-US" dirty="0" smtClean="0"/>
              <a:t> </a:t>
            </a:r>
            <a:r>
              <a:rPr lang="en-US" dirty="0" smtClean="0"/>
              <a:t>(el, la, los, </a:t>
            </a:r>
            <a:r>
              <a:rPr lang="en-US" dirty="0" err="1" smtClean="0"/>
              <a:t>las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Ser</a:t>
            </a:r>
            <a:r>
              <a:rPr lang="en-US" dirty="0" smtClean="0"/>
              <a:t> and adjectives (alto, </a:t>
            </a:r>
            <a:r>
              <a:rPr lang="en-US" dirty="0" err="1" smtClean="0"/>
              <a:t>inteligente</a:t>
            </a:r>
            <a:r>
              <a:rPr lang="en-US" dirty="0" smtClean="0"/>
              <a:t>, </a:t>
            </a:r>
            <a:r>
              <a:rPr lang="en-US" dirty="0" err="1" smtClean="0"/>
              <a:t>bonita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Adjective agreement/forms of adjectives (</a:t>
            </a:r>
            <a:r>
              <a:rPr lang="en-US" dirty="0" err="1" smtClean="0"/>
              <a:t>bajo</a:t>
            </a:r>
            <a:r>
              <a:rPr lang="en-US" dirty="0" smtClean="0"/>
              <a:t>, </a:t>
            </a:r>
            <a:r>
              <a:rPr lang="en-US" dirty="0" err="1" smtClean="0"/>
              <a:t>baja</a:t>
            </a:r>
            <a:r>
              <a:rPr lang="en-US" dirty="0" smtClean="0"/>
              <a:t>, </a:t>
            </a:r>
            <a:r>
              <a:rPr lang="en-US" dirty="0" err="1" smtClean="0"/>
              <a:t>bajos</a:t>
            </a:r>
            <a:r>
              <a:rPr lang="en-US" dirty="0" smtClean="0"/>
              <a:t>, </a:t>
            </a:r>
            <a:r>
              <a:rPr lang="en-US" dirty="0" err="1" smtClean="0"/>
              <a:t>bajas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Question formation </a:t>
            </a:r>
            <a:r>
              <a:rPr lang="en-US" dirty="0" err="1" smtClean="0"/>
              <a:t>pg</a:t>
            </a:r>
            <a:r>
              <a:rPr lang="en-US" dirty="0" smtClean="0"/>
              <a:t>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582"/>
          </a:xfrm>
        </p:spPr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Question words (</a:t>
            </a:r>
            <a:r>
              <a:rPr lang="en-US" dirty="0" err="1" smtClean="0"/>
              <a:t>qué</a:t>
            </a:r>
            <a:r>
              <a:rPr lang="en-US" dirty="0" smtClean="0"/>
              <a:t>, </a:t>
            </a:r>
            <a:r>
              <a:rPr lang="en-US" dirty="0" err="1" smtClean="0"/>
              <a:t>cómo</a:t>
            </a:r>
            <a:r>
              <a:rPr lang="en-US" dirty="0" smtClean="0"/>
              <a:t>, </a:t>
            </a:r>
            <a:r>
              <a:rPr lang="en-US" dirty="0" err="1" smtClean="0"/>
              <a:t>quién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Gustar</a:t>
            </a:r>
            <a:r>
              <a:rPr lang="en-US" dirty="0" smtClean="0"/>
              <a:t> with vocab </a:t>
            </a:r>
            <a:r>
              <a:rPr lang="en-US" dirty="0" err="1" smtClean="0"/>
              <a:t>pg</a:t>
            </a:r>
            <a:r>
              <a:rPr lang="en-US" dirty="0" smtClean="0"/>
              <a:t> 57 (el </a:t>
            </a:r>
            <a:r>
              <a:rPr lang="en-US" dirty="0" err="1" smtClean="0"/>
              <a:t>helado</a:t>
            </a:r>
            <a:r>
              <a:rPr lang="en-US" dirty="0" smtClean="0"/>
              <a:t>, los </a:t>
            </a:r>
            <a:r>
              <a:rPr lang="en-US" dirty="0" err="1" smtClean="0"/>
              <a:t>deportes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fiestas…)</a:t>
            </a:r>
          </a:p>
          <a:p>
            <a:r>
              <a:rPr lang="en-US" dirty="0" err="1" smtClean="0"/>
              <a:t>Porque</a:t>
            </a:r>
            <a:r>
              <a:rPr lang="en-US" dirty="0" smtClean="0"/>
              <a:t> and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pg</a:t>
            </a:r>
            <a:r>
              <a:rPr lang="en-US" dirty="0" smtClean="0"/>
              <a:t> 62</a:t>
            </a:r>
          </a:p>
          <a:p>
            <a:r>
              <a:rPr lang="en-US" dirty="0" smtClean="0"/>
              <a:t>Preposition “de” </a:t>
            </a:r>
            <a:r>
              <a:rPr lang="en-US" dirty="0" err="1" smtClean="0"/>
              <a:t>pg</a:t>
            </a:r>
            <a:r>
              <a:rPr lang="en-US" dirty="0" smtClean="0"/>
              <a:t> 64 (ownership, relationship, where someone is from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Chapters 1 AND 2 </a:t>
            </a:r>
            <a:r>
              <a:rPr lang="en-US" smtClean="0"/>
              <a:t>in your book!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3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313</TotalTime>
  <Words>188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Tw Cen MT</vt:lpstr>
      <vt:lpstr>Circuit</vt:lpstr>
      <vt:lpstr>1st Semester FINAL Objectives</vt:lpstr>
      <vt:lpstr>What to study…</vt:lpstr>
      <vt:lpstr>What to study…</vt:lpstr>
      <vt:lpstr>What to study…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 Objectives</dc:title>
  <dc:creator>Amanda Ford</dc:creator>
  <cp:lastModifiedBy>Amanda Ford</cp:lastModifiedBy>
  <cp:revision>7</cp:revision>
  <cp:lastPrinted>2014-12-15T12:31:45Z</cp:lastPrinted>
  <dcterms:created xsi:type="dcterms:W3CDTF">2013-12-17T12:28:09Z</dcterms:created>
  <dcterms:modified xsi:type="dcterms:W3CDTF">2014-12-15T14:20:59Z</dcterms:modified>
</cp:coreProperties>
</file>