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0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3A41-6AEF-412B-8DCB-6C5ACA198442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7851794-15A2-418D-A42C-19B6D2CC8A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3A41-6AEF-412B-8DCB-6C5ACA198442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1794-15A2-418D-A42C-19B6D2CC8A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3A41-6AEF-412B-8DCB-6C5ACA198442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1794-15A2-418D-A42C-19B6D2CC8A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3A41-6AEF-412B-8DCB-6C5ACA198442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7851794-15A2-418D-A42C-19B6D2CC8A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3A41-6AEF-412B-8DCB-6C5ACA198442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1794-15A2-418D-A42C-19B6D2CC8A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3A41-6AEF-412B-8DCB-6C5ACA198442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1794-15A2-418D-A42C-19B6D2CC8A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3A41-6AEF-412B-8DCB-6C5ACA198442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7851794-15A2-418D-A42C-19B6D2CC8A5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3A41-6AEF-412B-8DCB-6C5ACA198442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1794-15A2-418D-A42C-19B6D2CC8A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3A41-6AEF-412B-8DCB-6C5ACA198442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1794-15A2-418D-A42C-19B6D2CC8A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3A41-6AEF-412B-8DCB-6C5ACA198442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1794-15A2-418D-A42C-19B6D2CC8A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3A41-6AEF-412B-8DCB-6C5ACA198442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51794-15A2-418D-A42C-19B6D2CC8A5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6833A41-6AEF-412B-8DCB-6C5ACA198442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7851794-15A2-418D-A42C-19B6D2CC8A5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Semester Final Objectives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Spanish I 						2012-13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Study…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Classroom </a:t>
            </a:r>
            <a:r>
              <a:rPr lang="en-US" dirty="0" err="1" smtClean="0"/>
              <a:t>vocab</a:t>
            </a:r>
            <a:r>
              <a:rPr lang="en-US" dirty="0" smtClean="0"/>
              <a:t>/phrases</a:t>
            </a:r>
          </a:p>
          <a:p>
            <a:r>
              <a:rPr lang="en-US" dirty="0" smtClean="0"/>
              <a:t>Colors</a:t>
            </a:r>
          </a:p>
          <a:p>
            <a:r>
              <a:rPr lang="en-US" dirty="0" smtClean="0"/>
              <a:t>Alphabet</a:t>
            </a:r>
            <a:endParaRPr lang="en-US" dirty="0"/>
          </a:p>
          <a:p>
            <a:r>
              <a:rPr lang="en-US" dirty="0" smtClean="0"/>
              <a:t>#0-100</a:t>
            </a:r>
          </a:p>
          <a:p>
            <a:r>
              <a:rPr lang="en-US" dirty="0" smtClean="0"/>
              <a:t>El/la/los/</a:t>
            </a:r>
            <a:r>
              <a:rPr lang="en-US" dirty="0" err="1" smtClean="0"/>
              <a:t>las</a:t>
            </a:r>
            <a:endParaRPr lang="en-US" dirty="0" smtClean="0"/>
          </a:p>
          <a:p>
            <a:r>
              <a:rPr lang="en-US" dirty="0" smtClean="0"/>
              <a:t>Greetings</a:t>
            </a:r>
          </a:p>
          <a:p>
            <a:r>
              <a:rPr lang="en-US" dirty="0" smtClean="0"/>
              <a:t>Dates</a:t>
            </a:r>
          </a:p>
          <a:p>
            <a:r>
              <a:rPr lang="en-US" dirty="0" smtClean="0"/>
              <a:t>Days of the week</a:t>
            </a:r>
          </a:p>
          <a:p>
            <a:r>
              <a:rPr lang="en-US" dirty="0" smtClean="0"/>
              <a:t>Months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Yo</a:t>
            </a:r>
            <a:r>
              <a:rPr lang="en-US" dirty="0" smtClean="0"/>
              <a:t>, </a:t>
            </a:r>
            <a:r>
              <a:rPr lang="en-US" dirty="0" err="1" smtClean="0"/>
              <a:t>tú</a:t>
            </a:r>
            <a:r>
              <a:rPr lang="en-US" dirty="0" smtClean="0"/>
              <a:t>, </a:t>
            </a:r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usted</a:t>
            </a:r>
            <a:endParaRPr lang="en-US" dirty="0" smtClean="0"/>
          </a:p>
          <a:p>
            <a:r>
              <a:rPr lang="en-US" dirty="0" smtClean="0"/>
              <a:t>Ser conjugation</a:t>
            </a:r>
          </a:p>
          <a:p>
            <a:r>
              <a:rPr lang="en-US" dirty="0" smtClean="0"/>
              <a:t>Adjectives/agreement</a:t>
            </a:r>
          </a:p>
          <a:p>
            <a:r>
              <a:rPr lang="en-US" dirty="0" smtClean="0"/>
              <a:t>Time</a:t>
            </a:r>
          </a:p>
          <a:p>
            <a:r>
              <a:rPr lang="en-US" dirty="0" err="1" smtClean="0"/>
              <a:t>Gustar</a:t>
            </a:r>
            <a:endParaRPr lang="en-US" dirty="0" smtClean="0"/>
          </a:p>
          <a:p>
            <a:r>
              <a:rPr lang="en-US" dirty="0" smtClean="0"/>
              <a:t>3-1 </a:t>
            </a:r>
            <a:r>
              <a:rPr lang="en-US" dirty="0" err="1" smtClean="0"/>
              <a:t>vocab</a:t>
            </a:r>
            <a:endParaRPr lang="en-US" dirty="0" smtClean="0"/>
          </a:p>
          <a:p>
            <a:r>
              <a:rPr lang="en-US" dirty="0" err="1" smtClean="0"/>
              <a:t>Querer</a:t>
            </a:r>
            <a:endParaRPr lang="en-US" dirty="0" smtClean="0"/>
          </a:p>
          <a:p>
            <a:r>
              <a:rPr lang="en-US" dirty="0" smtClean="0"/>
              <a:t>-AR present tense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</TotalTime>
  <Words>47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Trek</vt:lpstr>
      <vt:lpstr>1st Semester Final Objectives</vt:lpstr>
      <vt:lpstr>What to Study…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Semester Final Objectives</dc:title>
  <dc:creator>aford</dc:creator>
  <cp:lastModifiedBy>aford</cp:lastModifiedBy>
  <cp:revision>2</cp:revision>
  <dcterms:created xsi:type="dcterms:W3CDTF">2012-12-13T17:08:46Z</dcterms:created>
  <dcterms:modified xsi:type="dcterms:W3CDTF">2012-12-13T17:21:55Z</dcterms:modified>
</cp:coreProperties>
</file>