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60" r:id="rId5"/>
    <p:sldId id="261" r:id="rId6"/>
    <p:sldId id="265" r:id="rId7"/>
    <p:sldId id="263" r:id="rId8"/>
    <p:sldId id="264" r:id="rId9"/>
    <p:sldId id="266" r:id="rId10"/>
    <p:sldId id="262" r:id="rId11"/>
    <p:sldId id="267" r:id="rId12"/>
    <p:sldId id="268" r:id="rId13"/>
    <p:sldId id="270" r:id="rId14"/>
    <p:sldId id="295" r:id="rId15"/>
    <p:sldId id="258" r:id="rId16"/>
    <p:sldId id="274" r:id="rId17"/>
    <p:sldId id="275" r:id="rId18"/>
    <p:sldId id="279" r:id="rId19"/>
    <p:sldId id="273" r:id="rId20"/>
    <p:sldId id="281" r:id="rId21"/>
    <p:sldId id="257" r:id="rId22"/>
    <p:sldId id="278" r:id="rId23"/>
    <p:sldId id="280" r:id="rId24"/>
    <p:sldId id="276" r:id="rId25"/>
    <p:sldId id="282" r:id="rId26"/>
    <p:sldId id="291" r:id="rId27"/>
    <p:sldId id="287" r:id="rId28"/>
    <p:sldId id="286" r:id="rId29"/>
    <p:sldId id="288" r:id="rId30"/>
    <p:sldId id="283" r:id="rId31"/>
    <p:sldId id="289" r:id="rId32"/>
    <p:sldId id="284" r:id="rId33"/>
    <p:sldId id="293" r:id="rId34"/>
    <p:sldId id="294" r:id="rId35"/>
    <p:sldId id="285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F365C-B5BE-40AD-ABD5-F9BB5BF6EE49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9838D-9C7B-449A-A598-EE24E83F6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Name that Country</a:t>
            </a:r>
            <a:br>
              <a:rPr lang="en-US" dirty="0" smtClean="0">
                <a:solidFill>
                  <a:schemeClr val="bg2"/>
                </a:solidFill>
              </a:rPr>
            </a:br>
            <a:r>
              <a:rPr lang="en-US" dirty="0" smtClean="0">
                <a:solidFill>
                  <a:schemeClr val="bg2"/>
                </a:solidFill>
              </a:rPr>
              <a:t>South America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1676400" y="2819400"/>
            <a:ext cx="2286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5029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Bolivia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199" y="-46949"/>
            <a:ext cx="6096001" cy="6904949"/>
          </a:xfrm>
        </p:spPr>
      </p:pic>
      <p:sp>
        <p:nvSpPr>
          <p:cNvPr id="5" name="Right Arrow 4"/>
          <p:cNvSpPr/>
          <p:nvPr/>
        </p:nvSpPr>
        <p:spPr>
          <a:xfrm>
            <a:off x="304800" y="3048000"/>
            <a:ext cx="1435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50292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Pacific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19800" cy="6818637"/>
          </a:xfrm>
        </p:spPr>
      </p:pic>
      <p:sp>
        <p:nvSpPr>
          <p:cNvPr id="5" name="Left Arrow 4"/>
          <p:cNvSpPr/>
          <p:nvPr/>
        </p:nvSpPr>
        <p:spPr>
          <a:xfrm>
            <a:off x="5105400" y="4267200"/>
            <a:ext cx="22098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4953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Atlantic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/>
                </a:solidFill>
              </a:rPr>
              <a:t>Let’s Try Again!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0"/>
            <a:ext cx="5867400" cy="6646013"/>
          </a:xfrm>
        </p:spPr>
      </p:pic>
      <p:sp>
        <p:nvSpPr>
          <p:cNvPr id="5" name="Left Arrow 4"/>
          <p:cNvSpPr/>
          <p:nvPr/>
        </p:nvSpPr>
        <p:spPr>
          <a:xfrm>
            <a:off x="4800600" y="4191000"/>
            <a:ext cx="1905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5257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Uruguay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1772"/>
            <a:ext cx="5943600" cy="6732326"/>
          </a:xfrm>
        </p:spPr>
      </p:pic>
      <p:sp>
        <p:nvSpPr>
          <p:cNvPr id="5" name="Right Arrow 4"/>
          <p:cNvSpPr/>
          <p:nvPr/>
        </p:nvSpPr>
        <p:spPr>
          <a:xfrm>
            <a:off x="762000" y="2133600"/>
            <a:ext cx="1981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Peru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990600" y="685800"/>
            <a:ext cx="2133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518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Colombia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hil</a:t>
            </a:r>
            <a:endParaRPr lang="en-US" dirty="0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1600200" y="3505200"/>
            <a:ext cx="1828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4876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Chile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1676400" y="2819400"/>
            <a:ext cx="2286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5029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Bolivia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457200" y="1143000"/>
            <a:ext cx="19690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5105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Ecuador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uth america blank ma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2837"/>
            <a:ext cx="5867400" cy="664601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057400" y="5334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4495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Venezuela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19800" cy="6818637"/>
          </a:xfrm>
        </p:spPr>
      </p:pic>
      <p:sp>
        <p:nvSpPr>
          <p:cNvPr id="5" name="Left Arrow 4"/>
          <p:cNvSpPr/>
          <p:nvPr/>
        </p:nvSpPr>
        <p:spPr>
          <a:xfrm>
            <a:off x="5105400" y="4267200"/>
            <a:ext cx="22098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4953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Atlantic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uth america blank ma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2837"/>
            <a:ext cx="5867400" cy="664601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057400" y="5334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4495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Venezuela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990600" y="4495800"/>
            <a:ext cx="2895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46482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Argentina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199" y="-46949"/>
            <a:ext cx="6096001" cy="6904949"/>
          </a:xfrm>
        </p:spPr>
      </p:pic>
      <p:sp>
        <p:nvSpPr>
          <p:cNvPr id="5" name="Right Arrow 4"/>
          <p:cNvSpPr/>
          <p:nvPr/>
        </p:nvSpPr>
        <p:spPr>
          <a:xfrm>
            <a:off x="304800" y="3048000"/>
            <a:ext cx="1435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50292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Pacific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Left Arrow 4"/>
          <p:cNvSpPr/>
          <p:nvPr/>
        </p:nvSpPr>
        <p:spPr>
          <a:xfrm>
            <a:off x="4800600" y="3505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Paraguay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2"/>
                </a:solidFill>
              </a:rPr>
              <a:t>One More Time!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990600" y="4495800"/>
            <a:ext cx="2895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46482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Argentina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hil</a:t>
            </a:r>
            <a:endParaRPr lang="en-US" dirty="0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1600200" y="3505200"/>
            <a:ext cx="1828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4876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Chile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990600" y="685800"/>
            <a:ext cx="2133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518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Colombia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Left Arrow 4"/>
          <p:cNvSpPr/>
          <p:nvPr/>
        </p:nvSpPr>
        <p:spPr>
          <a:xfrm>
            <a:off x="4800600" y="3505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Paraguay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1772"/>
            <a:ext cx="5943600" cy="6732326"/>
          </a:xfrm>
        </p:spPr>
      </p:pic>
      <p:sp>
        <p:nvSpPr>
          <p:cNvPr id="5" name="Right Arrow 4"/>
          <p:cNvSpPr/>
          <p:nvPr/>
        </p:nvSpPr>
        <p:spPr>
          <a:xfrm>
            <a:off x="762000" y="2133600"/>
            <a:ext cx="1981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Peru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outh america blank ma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62837"/>
            <a:ext cx="5867400" cy="6646013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057400" y="5334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638800" y="4495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Venezuela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0"/>
            <a:ext cx="5867400" cy="6646013"/>
          </a:xfrm>
        </p:spPr>
      </p:pic>
      <p:sp>
        <p:nvSpPr>
          <p:cNvPr id="5" name="Left Arrow 4"/>
          <p:cNvSpPr/>
          <p:nvPr/>
        </p:nvSpPr>
        <p:spPr>
          <a:xfrm>
            <a:off x="4800600" y="4191000"/>
            <a:ext cx="1905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5257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Uruguay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1772"/>
            <a:ext cx="5943600" cy="6732326"/>
          </a:xfrm>
        </p:spPr>
      </p:pic>
      <p:sp>
        <p:nvSpPr>
          <p:cNvPr id="5" name="Right Arrow 4"/>
          <p:cNvSpPr/>
          <p:nvPr/>
        </p:nvSpPr>
        <p:spPr>
          <a:xfrm>
            <a:off x="762000" y="2133600"/>
            <a:ext cx="1981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4876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Peru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199" y="-46949"/>
            <a:ext cx="6096001" cy="6904949"/>
          </a:xfrm>
        </p:spPr>
      </p:pic>
      <p:sp>
        <p:nvSpPr>
          <p:cNvPr id="5" name="Right Arrow 4"/>
          <p:cNvSpPr/>
          <p:nvPr/>
        </p:nvSpPr>
        <p:spPr>
          <a:xfrm>
            <a:off x="304800" y="3048000"/>
            <a:ext cx="14356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67200" y="5029200"/>
            <a:ext cx="2438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Pacific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019800" cy="6818637"/>
          </a:xfrm>
        </p:spPr>
      </p:pic>
      <p:sp>
        <p:nvSpPr>
          <p:cNvPr id="5" name="Left Arrow 4"/>
          <p:cNvSpPr/>
          <p:nvPr/>
        </p:nvSpPr>
        <p:spPr>
          <a:xfrm>
            <a:off x="5105400" y="4267200"/>
            <a:ext cx="22098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71800" y="4953000"/>
            <a:ext cx="2590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Atlantic Ocean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457200" y="1143000"/>
            <a:ext cx="19690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5105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Ecuador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1676400" y="2819400"/>
            <a:ext cx="22860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0" y="5029200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Bolivia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457200" y="1143000"/>
            <a:ext cx="19690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562600" y="5105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Ecuador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990600" y="685800"/>
            <a:ext cx="2133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51816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Colombia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0"/>
            <a:ext cx="5867400" cy="6646013"/>
          </a:xfrm>
        </p:spPr>
      </p:pic>
      <p:sp>
        <p:nvSpPr>
          <p:cNvPr id="5" name="Left Arrow 4"/>
          <p:cNvSpPr/>
          <p:nvPr/>
        </p:nvSpPr>
        <p:spPr>
          <a:xfrm>
            <a:off x="4800600" y="4191000"/>
            <a:ext cx="19050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5257800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Uruguay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hil</a:t>
            </a:r>
            <a:endParaRPr lang="en-US" dirty="0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1600200" y="3505200"/>
            <a:ext cx="18288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48400" y="4876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Chile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Left Arrow 4"/>
          <p:cNvSpPr/>
          <p:nvPr/>
        </p:nvSpPr>
        <p:spPr>
          <a:xfrm>
            <a:off x="4800600" y="3505200"/>
            <a:ext cx="213360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05400" y="4800600"/>
            <a:ext cx="2667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Paraguay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outh america blank map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65460"/>
            <a:ext cx="5867400" cy="6646013"/>
          </a:xfrm>
        </p:spPr>
      </p:pic>
      <p:sp>
        <p:nvSpPr>
          <p:cNvPr id="5" name="Right Arrow 4"/>
          <p:cNvSpPr/>
          <p:nvPr/>
        </p:nvSpPr>
        <p:spPr>
          <a:xfrm>
            <a:off x="990600" y="4495800"/>
            <a:ext cx="289560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181600" y="4648200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Argentina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55</Words>
  <Application>Microsoft Office PowerPoint</Application>
  <PresentationFormat>On-screen Show (4:3)</PresentationFormat>
  <Paragraphs>40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Name that Country South America</vt:lpstr>
      <vt:lpstr>Slide 2</vt:lpstr>
      <vt:lpstr>Slide 3</vt:lpstr>
      <vt:lpstr>Slide 4</vt:lpstr>
      <vt:lpstr>Slide 5</vt:lpstr>
      <vt:lpstr>Slide 6</vt:lpstr>
      <vt:lpstr>hil</vt:lpstr>
      <vt:lpstr>Slide 8</vt:lpstr>
      <vt:lpstr>Slide 9</vt:lpstr>
      <vt:lpstr>Slide 10</vt:lpstr>
      <vt:lpstr>Slide 11</vt:lpstr>
      <vt:lpstr>Slide 12</vt:lpstr>
      <vt:lpstr>Let’s Try Again!</vt:lpstr>
      <vt:lpstr>Slide 14</vt:lpstr>
      <vt:lpstr>Slide 15</vt:lpstr>
      <vt:lpstr>Slide 16</vt:lpstr>
      <vt:lpstr>hil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One More Time!</vt:lpstr>
      <vt:lpstr>Slide 26</vt:lpstr>
      <vt:lpstr>hil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that Country South America</dc:title>
  <dc:creator>AFord</dc:creator>
  <cp:lastModifiedBy>aford</cp:lastModifiedBy>
  <cp:revision>5</cp:revision>
  <dcterms:created xsi:type="dcterms:W3CDTF">2013-01-24T21:00:31Z</dcterms:created>
  <dcterms:modified xsi:type="dcterms:W3CDTF">2013-01-25T13:28:13Z</dcterms:modified>
</cp:coreProperties>
</file>