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5A5A-0E9A-445C-82EE-8D7E4D2BB7DF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345A-CBD0-4549-A3AA-67C2047D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5A5A-0E9A-445C-82EE-8D7E4D2BB7DF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345A-CBD0-4549-A3AA-67C2047D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5A5A-0E9A-445C-82EE-8D7E4D2BB7DF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345A-CBD0-4549-A3AA-67C2047D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5A5A-0E9A-445C-82EE-8D7E4D2BB7DF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345A-CBD0-4549-A3AA-67C2047D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5A5A-0E9A-445C-82EE-8D7E4D2BB7DF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345A-CBD0-4549-A3AA-67C2047D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5A5A-0E9A-445C-82EE-8D7E4D2BB7DF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345A-CBD0-4549-A3AA-67C2047D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5A5A-0E9A-445C-82EE-8D7E4D2BB7DF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345A-CBD0-4549-A3AA-67C2047D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5A5A-0E9A-445C-82EE-8D7E4D2BB7DF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345A-CBD0-4549-A3AA-67C2047D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5A5A-0E9A-445C-82EE-8D7E4D2BB7DF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345A-CBD0-4549-A3AA-67C2047D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5A5A-0E9A-445C-82EE-8D7E4D2BB7DF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345A-CBD0-4549-A3AA-67C2047D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5A5A-0E9A-445C-82EE-8D7E4D2BB7DF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345A-CBD0-4549-A3AA-67C2047D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5A5A-0E9A-445C-82EE-8D7E4D2BB7DF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1345A-CBD0-4549-A3AA-67C2047D6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jMtveBPmdik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z4R3h7l-RWo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AaDWhpoSN80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_f7-Eq4H0D8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ArlsU2_cUb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1JfS90u-1g8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iovhq59-syY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pbWRtCyq0po" TargetMode="Externa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5BxmtZoF5sk" TargetMode="Externa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50HovMcH3L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Nj4Kk_ykJh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EJR1H5tf5w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Shopping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 </a:t>
            </a:r>
            <a:r>
              <a:rPr lang="en-US" dirty="0" smtClean="0"/>
              <a:t>court</a:t>
            </a:r>
            <a:br>
              <a:rPr lang="en-US" dirty="0" smtClean="0"/>
            </a:br>
            <a:r>
              <a:rPr lang="en-US" dirty="0" smtClean="0"/>
              <a:t>la plaza de comida</a:t>
            </a:r>
            <a:endParaRPr lang="en-US" dirty="0"/>
          </a:p>
        </p:txBody>
      </p:sp>
      <p:pic>
        <p:nvPicPr>
          <p:cNvPr id="6" name="Content Placeholder 5" descr="food court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2362200"/>
            <a:ext cx="4998267" cy="4038600"/>
          </a:xfrm>
        </p:spPr>
      </p:pic>
      <p:sp>
        <p:nvSpPr>
          <p:cNvPr id="4" name="TextBox 3"/>
          <p:cNvSpPr txBox="1"/>
          <p:nvPr/>
        </p:nvSpPr>
        <p:spPr>
          <a:xfrm>
            <a:off x="762000" y="1676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Surprise!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Birthday </a:t>
            </a:r>
            <a:r>
              <a:rPr lang="en-US" dirty="0" smtClean="0"/>
              <a:t>card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tarjeta</a:t>
            </a:r>
            <a:r>
              <a:rPr lang="en-US" dirty="0" smtClean="0"/>
              <a:t> de </a:t>
            </a:r>
            <a:r>
              <a:rPr lang="en-US" dirty="0" err="1" smtClean="0"/>
              <a:t>cumpleaños</a:t>
            </a:r>
            <a:endParaRPr lang="en-US" dirty="0"/>
          </a:p>
        </p:txBody>
      </p:sp>
      <p:pic>
        <p:nvPicPr>
          <p:cNvPr id="4" name="Content Placeholder 3" descr="birthday ca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981200"/>
            <a:ext cx="3462156" cy="4724400"/>
          </a:xfrm>
        </p:spPr>
      </p:pic>
      <p:sp>
        <p:nvSpPr>
          <p:cNvPr id="5" name="TextBox 4"/>
          <p:cNvSpPr txBox="1"/>
          <p:nvPr/>
        </p:nvSpPr>
        <p:spPr>
          <a:xfrm>
            <a:off x="457200" y="4343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Talented Dog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_____</a:t>
            </a:r>
            <a:r>
              <a:rPr lang="en-US" dirty="0" smtClean="0"/>
              <a:t>store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tienda</a:t>
            </a:r>
            <a:r>
              <a:rPr lang="en-US" dirty="0" smtClean="0"/>
              <a:t> de…</a:t>
            </a:r>
            <a:endParaRPr lang="en-US" dirty="0"/>
          </a:p>
        </p:txBody>
      </p:sp>
      <p:pic>
        <p:nvPicPr>
          <p:cNvPr id="4" name="Content Placeholder 3" descr="walma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4724400"/>
            <a:ext cx="3000375" cy="1524000"/>
          </a:xfrm>
        </p:spPr>
      </p:pic>
      <p:pic>
        <p:nvPicPr>
          <p:cNvPr id="5" name="Picture 4" descr="walmart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057400"/>
            <a:ext cx="2705100" cy="1685925"/>
          </a:xfrm>
          <a:prstGeom prst="rect">
            <a:avLst/>
          </a:prstGeom>
        </p:spPr>
      </p:pic>
      <p:pic>
        <p:nvPicPr>
          <p:cNvPr id="6" name="Picture 5" descr="walmart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648200"/>
            <a:ext cx="2705100" cy="1685925"/>
          </a:xfrm>
          <a:prstGeom prst="rect">
            <a:avLst/>
          </a:prstGeom>
        </p:spPr>
      </p:pic>
      <p:pic>
        <p:nvPicPr>
          <p:cNvPr id="7" name="Picture 6" descr="walmart 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2362200"/>
            <a:ext cx="2705100" cy="16859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sell (everything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vender (de </a:t>
            </a:r>
            <a:r>
              <a:rPr lang="en-US" dirty="0" err="1" smtClean="0"/>
              <a:t>todo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sell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152714"/>
            <a:ext cx="7696200" cy="432428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</a:t>
            </a:r>
            <a:r>
              <a:rPr lang="en-US" dirty="0" smtClean="0"/>
              <a:t>store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almacén</a:t>
            </a:r>
            <a:endParaRPr lang="en-US" dirty="0"/>
          </a:p>
        </p:txBody>
      </p:sp>
      <p:pic>
        <p:nvPicPr>
          <p:cNvPr id="4" name="Content Placeholder 3" descr="department sto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799" y="1752600"/>
            <a:ext cx="3048001" cy="2301876"/>
          </a:xfrm>
        </p:spPr>
      </p:pic>
      <p:pic>
        <p:nvPicPr>
          <p:cNvPr id="5" name="Picture 4" descr="department stor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2438400"/>
            <a:ext cx="5077097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Last </a:t>
            </a:r>
            <a:r>
              <a:rPr lang="en-US" dirty="0" smtClean="0"/>
              <a:t>night</a:t>
            </a:r>
            <a:br>
              <a:rPr lang="en-US" dirty="0" smtClean="0"/>
            </a:br>
            <a:r>
              <a:rPr lang="en-US" dirty="0" err="1" smtClean="0"/>
              <a:t>anoche</a:t>
            </a:r>
            <a:endParaRPr lang="en-US" dirty="0"/>
          </a:p>
        </p:txBody>
      </p:sp>
      <p:pic>
        <p:nvPicPr>
          <p:cNvPr id="6" name="Content Placeholder 5" descr="calendar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905000"/>
            <a:ext cx="4572000" cy="4572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Earrings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aretes</a:t>
            </a:r>
            <a:endParaRPr lang="en-US" dirty="0"/>
          </a:p>
        </p:txBody>
      </p:sp>
      <p:pic>
        <p:nvPicPr>
          <p:cNvPr id="4" name="Content Placeholder 3" descr="earring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676400"/>
            <a:ext cx="3810000" cy="4965492"/>
          </a:xfrm>
        </p:spPr>
      </p:pic>
      <p:sp>
        <p:nvSpPr>
          <p:cNvPr id="5" name="TextBox 4"/>
          <p:cNvSpPr txBox="1"/>
          <p:nvPr/>
        </p:nvSpPr>
        <p:spPr>
          <a:xfrm>
            <a:off x="533400" y="2057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Tribal Traditions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buy</a:t>
            </a:r>
            <a:br>
              <a:rPr lang="en-US" dirty="0" smtClean="0"/>
            </a:br>
            <a:r>
              <a:rPr lang="en-US" dirty="0" err="1" smtClean="0"/>
              <a:t>comprar</a:t>
            </a:r>
            <a:endParaRPr lang="en-US" dirty="0"/>
          </a:p>
        </p:txBody>
      </p:sp>
      <p:pic>
        <p:nvPicPr>
          <p:cNvPr id="4" name="Content Placeholder 3" descr="bu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28800"/>
            <a:ext cx="4220308" cy="3429000"/>
          </a:xfrm>
        </p:spPr>
      </p:pic>
      <p:pic>
        <p:nvPicPr>
          <p:cNvPr id="5" name="Picture 4" descr="bu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733800"/>
            <a:ext cx="29718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DVD</a:t>
            </a:r>
            <a:br>
              <a:rPr lang="en-US" dirty="0" smtClean="0"/>
            </a:br>
            <a:r>
              <a:rPr lang="en-US" dirty="0" smtClean="0"/>
              <a:t>el DVD</a:t>
            </a:r>
            <a:endParaRPr lang="en-US" dirty="0"/>
          </a:p>
        </p:txBody>
      </p:sp>
      <p:pic>
        <p:nvPicPr>
          <p:cNvPr id="4" name="Content Placeholder 3" descr="dv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4953000" cy="49530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Ice cream </a:t>
            </a:r>
            <a:r>
              <a:rPr lang="en-US" dirty="0" smtClean="0"/>
              <a:t>shop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heladería</a:t>
            </a:r>
            <a:endParaRPr lang="en-US" dirty="0"/>
          </a:p>
        </p:txBody>
      </p:sp>
      <p:pic>
        <p:nvPicPr>
          <p:cNvPr id="4" name="Content Placeholder 3" descr="ice cream sh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447800"/>
            <a:ext cx="5029200" cy="5029200"/>
          </a:xfrm>
        </p:spPr>
      </p:pic>
      <p:sp>
        <p:nvSpPr>
          <p:cNvPr id="5" name="TextBox 4"/>
          <p:cNvSpPr txBox="1"/>
          <p:nvPr/>
        </p:nvSpPr>
        <p:spPr>
          <a:xfrm>
            <a:off x="5334000" y="5638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Sugar Cones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save</a:t>
            </a:r>
            <a:br>
              <a:rPr lang="en-US" dirty="0" smtClean="0"/>
            </a:br>
            <a:r>
              <a:rPr lang="en-US" dirty="0" err="1" smtClean="0"/>
              <a:t>ahorrar</a:t>
            </a:r>
            <a:endParaRPr lang="en-US" dirty="0"/>
          </a:p>
        </p:txBody>
      </p:sp>
      <p:pic>
        <p:nvPicPr>
          <p:cNvPr id="4" name="Content Placeholder 3" descr="sa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905000"/>
            <a:ext cx="4800600" cy="48006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Book </a:t>
            </a:r>
            <a:r>
              <a:rPr lang="en-US" dirty="0" smtClean="0"/>
              <a:t>store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librería</a:t>
            </a:r>
            <a:endParaRPr lang="en-US" dirty="0"/>
          </a:p>
        </p:txBody>
      </p:sp>
      <p:pic>
        <p:nvPicPr>
          <p:cNvPr id="4" name="Content Placeholder 3" descr="booksto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4906388" cy="3429000"/>
          </a:xfrm>
        </p:spPr>
      </p:pic>
      <p:pic>
        <p:nvPicPr>
          <p:cNvPr id="5" name="Picture 4" descr="bookstor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5568" y="4419600"/>
            <a:ext cx="3077408" cy="2047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10200" y="16764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Book in Your Trousers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window </a:t>
            </a:r>
            <a:r>
              <a:rPr lang="en-US" dirty="0" smtClean="0"/>
              <a:t>shop</a:t>
            </a:r>
            <a:br>
              <a:rPr lang="en-US" dirty="0" smtClean="0"/>
            </a:br>
            <a:r>
              <a:rPr lang="en-US" dirty="0" err="1" smtClean="0"/>
              <a:t>mirar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vitrinas</a:t>
            </a:r>
            <a:endParaRPr lang="en-US" dirty="0"/>
          </a:p>
        </p:txBody>
      </p:sp>
      <p:pic>
        <p:nvPicPr>
          <p:cNvPr id="4" name="Content Placeholder 3" descr="window shopping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3429000"/>
            <a:ext cx="4257917" cy="3276600"/>
          </a:xfrm>
        </p:spPr>
      </p:pic>
      <p:pic>
        <p:nvPicPr>
          <p:cNvPr id="5" name="Picture 4" descr="window shopping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6557" y="1600200"/>
            <a:ext cx="4082143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0" y="4191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Breakfast at Tiffany's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Bracelet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pulsera</a:t>
            </a:r>
            <a:endParaRPr lang="en-US" dirty="0"/>
          </a:p>
        </p:txBody>
      </p:sp>
      <p:pic>
        <p:nvPicPr>
          <p:cNvPr id="4" name="Content Placeholder 3" descr="bracel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00200"/>
            <a:ext cx="7391400" cy="4918641"/>
          </a:xfrm>
        </p:spPr>
      </p:pic>
      <p:sp>
        <p:nvSpPr>
          <p:cNvPr id="5" name="TextBox 4"/>
          <p:cNvSpPr txBox="1"/>
          <p:nvPr/>
        </p:nvSpPr>
        <p:spPr>
          <a:xfrm>
            <a:off x="5562600" y="2057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Bracelet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Gift </a:t>
            </a:r>
            <a:r>
              <a:rPr lang="en-US" dirty="0" smtClean="0"/>
              <a:t>card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tarjeta</a:t>
            </a:r>
            <a:r>
              <a:rPr lang="en-US" dirty="0" smtClean="0"/>
              <a:t> de </a:t>
            </a:r>
            <a:r>
              <a:rPr lang="en-US" dirty="0" err="1" smtClean="0"/>
              <a:t>regalo</a:t>
            </a:r>
            <a:endParaRPr lang="en-US" dirty="0"/>
          </a:p>
        </p:txBody>
      </p:sp>
      <p:pic>
        <p:nvPicPr>
          <p:cNvPr id="4" name="Content Placeholder 3" descr="gift ca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399" y="1447800"/>
            <a:ext cx="7586133" cy="4876800"/>
          </a:xfrm>
        </p:spPr>
      </p:pic>
      <p:sp>
        <p:nvSpPr>
          <p:cNvPr id="5" name="TextBox 4"/>
          <p:cNvSpPr txBox="1"/>
          <p:nvPr/>
        </p:nvSpPr>
        <p:spPr>
          <a:xfrm>
            <a:off x="5943600" y="1752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That's a Big Word!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have a </a:t>
            </a:r>
            <a:r>
              <a:rPr lang="en-US" dirty="0" smtClean="0"/>
              <a:t>milkshake</a:t>
            </a:r>
            <a:br>
              <a:rPr lang="en-US" dirty="0" smtClean="0"/>
            </a:br>
            <a:r>
              <a:rPr lang="en-US" dirty="0" err="1" smtClean="0"/>
              <a:t>tomar</a:t>
            </a:r>
            <a:r>
              <a:rPr lang="en-US" dirty="0" smtClean="0"/>
              <a:t> un </a:t>
            </a:r>
            <a:r>
              <a:rPr lang="en-US" dirty="0" err="1" smtClean="0"/>
              <a:t>batido</a:t>
            </a:r>
            <a:endParaRPr lang="en-US" dirty="0"/>
          </a:p>
        </p:txBody>
      </p:sp>
      <p:pic>
        <p:nvPicPr>
          <p:cNvPr id="4" name="Content Placeholder 3" descr="milkshak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752600"/>
            <a:ext cx="5105400" cy="4088388"/>
          </a:xfrm>
        </p:spPr>
      </p:pic>
      <p:sp>
        <p:nvSpPr>
          <p:cNvPr id="5" name="TextBox 4"/>
          <p:cNvSpPr txBox="1"/>
          <p:nvPr/>
        </p:nvSpPr>
        <p:spPr>
          <a:xfrm>
            <a:off x="2133600" y="60960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My Milkshake Brings All the Boys to the Yard!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Shoe </a:t>
            </a:r>
            <a:r>
              <a:rPr lang="en-US" dirty="0" smtClean="0"/>
              <a:t>store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zapatería</a:t>
            </a:r>
            <a:endParaRPr lang="en-US" dirty="0"/>
          </a:p>
        </p:txBody>
      </p:sp>
      <p:pic>
        <p:nvPicPr>
          <p:cNvPr id="12" name="Content Placeholder 11" descr="sho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6553200" cy="49085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Ring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anillo</a:t>
            </a:r>
            <a:endParaRPr lang="en-US" dirty="0"/>
          </a:p>
        </p:txBody>
      </p:sp>
      <p:pic>
        <p:nvPicPr>
          <p:cNvPr id="4" name="Content Placeholder 3" descr="r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371600"/>
            <a:ext cx="7886700" cy="5257800"/>
          </a:xfrm>
        </p:spPr>
      </p:pic>
      <p:sp>
        <p:nvSpPr>
          <p:cNvPr id="5" name="TextBox 4"/>
          <p:cNvSpPr txBox="1"/>
          <p:nvPr/>
        </p:nvSpPr>
        <p:spPr>
          <a:xfrm>
            <a:off x="5715000" y="16764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Marriage Proposal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before </a:t>
            </a:r>
            <a:r>
              <a:rPr lang="en-US" dirty="0" smtClean="0"/>
              <a:t>yesterday</a:t>
            </a:r>
            <a:br>
              <a:rPr lang="en-US" dirty="0" smtClean="0"/>
            </a:br>
            <a:r>
              <a:rPr lang="en-US" dirty="0" err="1" smtClean="0"/>
              <a:t>anteayer</a:t>
            </a:r>
            <a:endParaRPr lang="en-US" dirty="0"/>
          </a:p>
        </p:txBody>
      </p:sp>
      <p:pic>
        <p:nvPicPr>
          <p:cNvPr id="4" name="Content Placeholder 3" descr="calendar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2133600"/>
            <a:ext cx="4783585" cy="4038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Yesterday</a:t>
            </a:r>
            <a:br>
              <a:rPr lang="en-US" dirty="0" smtClean="0"/>
            </a:br>
            <a:r>
              <a:rPr lang="en-US" dirty="0" err="1" smtClean="0"/>
              <a:t>ayer</a:t>
            </a:r>
            <a:endParaRPr lang="en-US" dirty="0"/>
          </a:p>
        </p:txBody>
      </p:sp>
      <p:pic>
        <p:nvPicPr>
          <p:cNvPr id="4" name="Content Placeholder 3" descr="calendar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133600"/>
            <a:ext cx="6634438" cy="3733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Money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dinero</a:t>
            </a:r>
            <a:endParaRPr lang="en-US" dirty="0"/>
          </a:p>
        </p:txBody>
      </p:sp>
      <p:pic>
        <p:nvPicPr>
          <p:cNvPr id="4" name="Content Placeholder 3" descr="money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6460896" cy="4839436"/>
          </a:xfrm>
        </p:spPr>
      </p:pic>
      <p:sp>
        <p:nvSpPr>
          <p:cNvPr id="5" name="TextBox 4"/>
          <p:cNvSpPr txBox="1"/>
          <p:nvPr/>
        </p:nvSpPr>
        <p:spPr>
          <a:xfrm>
            <a:off x="5715000" y="5715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Money!!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spend</a:t>
            </a:r>
            <a:br>
              <a:rPr lang="en-US" dirty="0" smtClean="0"/>
            </a:br>
            <a:r>
              <a:rPr lang="en-US" dirty="0" err="1" smtClean="0"/>
              <a:t>gastar</a:t>
            </a:r>
            <a:endParaRPr lang="en-US" dirty="0"/>
          </a:p>
        </p:txBody>
      </p:sp>
      <p:pic>
        <p:nvPicPr>
          <p:cNvPr id="4" name="Content Placeholder 3" descr="spend mon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752600"/>
            <a:ext cx="4955458" cy="4572000"/>
          </a:xfrm>
        </p:spPr>
      </p:pic>
      <p:sp>
        <p:nvSpPr>
          <p:cNvPr id="5" name="TextBox 4"/>
          <p:cNvSpPr txBox="1"/>
          <p:nvPr/>
        </p:nvSpPr>
        <p:spPr>
          <a:xfrm>
            <a:off x="6858000" y="63246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$1 Million Dollars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jewelry </a:t>
            </a:r>
            <a:r>
              <a:rPr lang="en-US" dirty="0" smtClean="0"/>
              <a:t>store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joyería</a:t>
            </a:r>
            <a:endParaRPr lang="en-US" dirty="0"/>
          </a:p>
        </p:txBody>
      </p:sp>
      <p:pic>
        <p:nvPicPr>
          <p:cNvPr id="4" name="Content Placeholder 3" descr="jewelry sto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057400"/>
            <a:ext cx="3661410" cy="2362200"/>
          </a:xfrm>
        </p:spPr>
      </p:pic>
      <p:pic>
        <p:nvPicPr>
          <p:cNvPr id="5" name="Picture 4" descr="jewelry stor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9070" y="3581400"/>
            <a:ext cx="4451506" cy="29622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pay a </a:t>
            </a:r>
            <a:r>
              <a:rPr lang="en-US" dirty="0" smtClean="0"/>
              <a:t>fortune</a:t>
            </a:r>
            <a:br>
              <a:rPr lang="en-US" dirty="0" smtClean="0"/>
            </a:br>
            <a:r>
              <a:rPr lang="en-US" dirty="0" err="1" smtClean="0"/>
              <a:t>pagar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fortuna</a:t>
            </a:r>
            <a:endParaRPr lang="en-US" dirty="0"/>
          </a:p>
        </p:txBody>
      </p:sp>
      <p:pic>
        <p:nvPicPr>
          <p:cNvPr id="4" name="Content Placeholder 3" descr="pay a fortu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981200"/>
            <a:ext cx="6134894" cy="4495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97</Words>
  <Application>Microsoft Office PowerPoint</Application>
  <PresentationFormat>On-screen Show (4:3)</PresentationFormat>
  <Paragraphs>38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Shopping Vocabulary</vt:lpstr>
      <vt:lpstr>To save ahorrar</vt:lpstr>
      <vt:lpstr>Ring el anillo</vt:lpstr>
      <vt:lpstr>Day before yesterday anteayer</vt:lpstr>
      <vt:lpstr>Yesterday ayer</vt:lpstr>
      <vt:lpstr>Money el dinero</vt:lpstr>
      <vt:lpstr>To spend gastar</vt:lpstr>
      <vt:lpstr>The jewelry store la joyería</vt:lpstr>
      <vt:lpstr>To pay a fortune pagar una fortuna</vt:lpstr>
      <vt:lpstr>Food court la plaza de comida</vt:lpstr>
      <vt:lpstr>Birthday card la tarjeta de cumpleaños</vt:lpstr>
      <vt:lpstr>The _____store la tienda de…</vt:lpstr>
      <vt:lpstr>To sell (everything) vender (de todo)</vt:lpstr>
      <vt:lpstr>Department store el almacén</vt:lpstr>
      <vt:lpstr>Last night anoche</vt:lpstr>
      <vt:lpstr>Earrings los aretes</vt:lpstr>
      <vt:lpstr>To buy comprar</vt:lpstr>
      <vt:lpstr>DVD el DVD</vt:lpstr>
      <vt:lpstr>Ice cream shop la heladería</vt:lpstr>
      <vt:lpstr>Book store la librería</vt:lpstr>
      <vt:lpstr>To window shop mirar las vitrinas</vt:lpstr>
      <vt:lpstr>Bracelet la pulsera</vt:lpstr>
      <vt:lpstr>Gift card la tarjeta de regalo</vt:lpstr>
      <vt:lpstr>To have a milkshake tomar un batido</vt:lpstr>
      <vt:lpstr>Shoe store la zapatería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 Vocabulary</dc:title>
  <dc:creator>aford</dc:creator>
  <cp:lastModifiedBy>aford</cp:lastModifiedBy>
  <cp:revision>291</cp:revision>
  <dcterms:created xsi:type="dcterms:W3CDTF">2013-02-19T17:44:06Z</dcterms:created>
  <dcterms:modified xsi:type="dcterms:W3CDTF">2013-02-22T12:46:12Z</dcterms:modified>
</cp:coreProperties>
</file>