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5F61B-8343-4CAB-80EF-7B7FB8FD52C6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82B7F-204F-4CC9-BC33-97B52E167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11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48EF6-B820-499F-92A6-95B70D805F9D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234CF-79C3-48AF-BE44-63105FAE7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1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B5E0C-9BA9-48FD-BF36-FA0F65A37D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79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D759-786D-454C-A38D-0C925B1214B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A3D7-B402-4520-B840-65C3DF97C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211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D759-786D-454C-A38D-0C925B1214B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A3D7-B402-4520-B840-65C3DF97C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09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D759-786D-454C-A38D-0C925B1214B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A3D7-B402-4520-B840-65C3DF97C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710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D759-786D-454C-A38D-0C925B1214B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A3D7-B402-4520-B840-65C3DF97C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359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D759-786D-454C-A38D-0C925B1214B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A3D7-B402-4520-B840-65C3DF97C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2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D759-786D-454C-A38D-0C925B1214B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A3D7-B402-4520-B840-65C3DF97C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94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D759-786D-454C-A38D-0C925B1214B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A3D7-B402-4520-B840-65C3DF97C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72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D759-786D-454C-A38D-0C925B1214B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A3D7-B402-4520-B840-65C3DF97C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038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D759-786D-454C-A38D-0C925B1214B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A3D7-B402-4520-B840-65C3DF97C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39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D759-786D-454C-A38D-0C925B1214B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A3D7-B402-4520-B840-65C3DF97C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2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D759-786D-454C-A38D-0C925B1214B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A3D7-B402-4520-B840-65C3DF97C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587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4D759-786D-454C-A38D-0C925B1214B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7A3D7-B402-4520-B840-65C3DF97C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1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Ser</a:t>
            </a:r>
            <a:r>
              <a:rPr lang="en-US" dirty="0" smtClean="0"/>
              <a:t> –vs- </a:t>
            </a:r>
            <a:r>
              <a:rPr lang="en-US" dirty="0" err="1" smtClean="0"/>
              <a:t>Estar</a:t>
            </a:r>
            <a:r>
              <a:rPr lang="en-US" dirty="0" smtClean="0"/>
              <a:t>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71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Yo</a:t>
            </a:r>
            <a:r>
              <a:rPr lang="en-US" sz="4800" dirty="0" smtClean="0"/>
              <a:t> _____________ de Cuba.</a:t>
            </a:r>
          </a:p>
          <a:p>
            <a:endParaRPr lang="en-US" sz="4800" dirty="0"/>
          </a:p>
          <a:p>
            <a:r>
              <a:rPr lang="en-US" sz="4800" dirty="0" smtClean="0"/>
              <a:t>I am from Cuba.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781035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Yo</a:t>
            </a:r>
            <a:r>
              <a:rPr lang="en-US" sz="4800" dirty="0" smtClean="0"/>
              <a:t> __________________ </a:t>
            </a:r>
            <a:r>
              <a:rPr lang="en-US" sz="4800" dirty="0" err="1" smtClean="0"/>
              <a:t>en</a:t>
            </a:r>
            <a:r>
              <a:rPr lang="en-US" sz="4800" dirty="0" smtClean="0"/>
              <a:t> </a:t>
            </a:r>
            <a:r>
              <a:rPr lang="en-US" sz="4800" dirty="0" err="1" smtClean="0"/>
              <a:t>Perú</a:t>
            </a:r>
            <a:r>
              <a:rPr lang="en-US" sz="4800" dirty="0" smtClean="0"/>
              <a:t> </a:t>
            </a:r>
            <a:r>
              <a:rPr lang="en-US" sz="4800" dirty="0" err="1" smtClean="0"/>
              <a:t>durante</a:t>
            </a:r>
            <a:r>
              <a:rPr lang="en-US" sz="4800" dirty="0" smtClean="0"/>
              <a:t> la </a:t>
            </a:r>
            <a:r>
              <a:rPr lang="en-US" sz="4800" dirty="0" err="1" smtClean="0"/>
              <a:t>vacación</a:t>
            </a:r>
            <a:r>
              <a:rPr lang="en-US" sz="4800" dirty="0" smtClean="0"/>
              <a:t> de primavera.</a:t>
            </a:r>
          </a:p>
          <a:p>
            <a:endParaRPr lang="en-US" sz="4800" dirty="0"/>
          </a:p>
          <a:p>
            <a:r>
              <a:rPr lang="en-US" sz="4800" dirty="0" smtClean="0"/>
              <a:t>I am in Peru during Spring Break.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4934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Tú</a:t>
            </a:r>
            <a:r>
              <a:rPr lang="en-US" sz="4800" dirty="0" smtClean="0"/>
              <a:t> no _______________ </a:t>
            </a:r>
            <a:r>
              <a:rPr lang="en-US" sz="4800" dirty="0" err="1" smtClean="0"/>
              <a:t>en</a:t>
            </a:r>
            <a:r>
              <a:rPr lang="en-US" sz="4800" dirty="0" smtClean="0"/>
              <a:t> California.</a:t>
            </a:r>
          </a:p>
          <a:p>
            <a:endParaRPr lang="en-US" sz="4800" dirty="0"/>
          </a:p>
          <a:p>
            <a:r>
              <a:rPr lang="en-US" sz="4800" dirty="0" smtClean="0"/>
              <a:t>You aren’t in California.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828079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Ellos</a:t>
            </a:r>
            <a:r>
              <a:rPr lang="en-US" sz="4800" dirty="0" smtClean="0"/>
              <a:t> ______________ </a:t>
            </a:r>
            <a:r>
              <a:rPr lang="en-US" sz="4800" dirty="0" err="1" smtClean="0"/>
              <a:t>enojados</a:t>
            </a:r>
            <a:r>
              <a:rPr lang="en-US" sz="4800" dirty="0" smtClean="0"/>
              <a:t>.</a:t>
            </a:r>
          </a:p>
          <a:p>
            <a:endParaRPr lang="en-US" sz="4800" dirty="0"/>
          </a:p>
          <a:p>
            <a:r>
              <a:rPr lang="en-US" sz="4800" dirty="0" smtClean="0"/>
              <a:t>They are mad.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99725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Ellas</a:t>
            </a:r>
            <a:r>
              <a:rPr lang="en-US" sz="4800" dirty="0" smtClean="0"/>
              <a:t> ______________ </a:t>
            </a:r>
            <a:r>
              <a:rPr lang="en-US" sz="4800" dirty="0" err="1" smtClean="0"/>
              <a:t>contentas</a:t>
            </a:r>
            <a:r>
              <a:rPr lang="en-US" sz="4800" dirty="0" smtClean="0"/>
              <a:t>.</a:t>
            </a:r>
          </a:p>
          <a:p>
            <a:endParaRPr lang="en-US" sz="4800" dirty="0"/>
          </a:p>
          <a:p>
            <a:r>
              <a:rPr lang="en-US" sz="4800" dirty="0" smtClean="0"/>
              <a:t>They are happy.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892545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Yo</a:t>
            </a:r>
            <a:r>
              <a:rPr lang="en-US" sz="4800" dirty="0" smtClean="0"/>
              <a:t> ___________ </a:t>
            </a:r>
            <a:r>
              <a:rPr lang="en-US" sz="4800" dirty="0" err="1" smtClean="0"/>
              <a:t>trabajador</a:t>
            </a:r>
            <a:r>
              <a:rPr lang="en-US" sz="4800" dirty="0" smtClean="0"/>
              <a:t>(a).</a:t>
            </a:r>
          </a:p>
          <a:p>
            <a:endParaRPr lang="en-US" sz="4800" dirty="0"/>
          </a:p>
          <a:p>
            <a:r>
              <a:rPr lang="en-US" sz="4800" dirty="0" smtClean="0"/>
              <a:t>I am _________________________.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422253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Mi</a:t>
            </a:r>
            <a:r>
              <a:rPr lang="en-US" sz="4800" dirty="0" smtClean="0"/>
              <a:t> </a:t>
            </a:r>
            <a:r>
              <a:rPr lang="en-US" sz="4800" dirty="0" err="1" smtClean="0"/>
              <a:t>hermano</a:t>
            </a:r>
            <a:r>
              <a:rPr lang="en-US" sz="4800" dirty="0" smtClean="0"/>
              <a:t> ____________ </a:t>
            </a:r>
            <a:r>
              <a:rPr lang="en-US" sz="4800" dirty="0" err="1" smtClean="0"/>
              <a:t>trabajador</a:t>
            </a:r>
            <a:r>
              <a:rPr lang="en-US" sz="4800" dirty="0" smtClean="0"/>
              <a:t>.</a:t>
            </a:r>
          </a:p>
          <a:p>
            <a:endParaRPr lang="en-US" sz="4800" dirty="0"/>
          </a:p>
          <a:p>
            <a:r>
              <a:rPr lang="en-US" sz="4800" dirty="0" smtClean="0"/>
              <a:t>My brother is _____________________.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824735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Yo</a:t>
            </a:r>
            <a:r>
              <a:rPr lang="en-US" sz="4800" dirty="0" smtClean="0"/>
              <a:t> __________________ </a:t>
            </a:r>
            <a:r>
              <a:rPr lang="en-US" sz="4800" dirty="0" err="1" smtClean="0"/>
              <a:t>en</a:t>
            </a:r>
            <a:r>
              <a:rPr lang="en-US" sz="4800" dirty="0" smtClean="0"/>
              <a:t> la </a:t>
            </a:r>
            <a:r>
              <a:rPr lang="en-US" sz="4800" dirty="0" err="1" smtClean="0"/>
              <a:t>cafetería</a:t>
            </a:r>
            <a:r>
              <a:rPr lang="en-US" sz="4800" dirty="0" smtClean="0"/>
              <a:t>.</a:t>
            </a:r>
          </a:p>
          <a:p>
            <a:endParaRPr lang="en-US" sz="4800" dirty="0"/>
          </a:p>
          <a:p>
            <a:r>
              <a:rPr lang="en-US" sz="4800" dirty="0" smtClean="0"/>
              <a:t>I am in the cafeteria.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7690918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Los </a:t>
            </a:r>
            <a:r>
              <a:rPr lang="en-US" sz="4800" dirty="0" err="1" smtClean="0"/>
              <a:t>estudiantes</a:t>
            </a:r>
            <a:r>
              <a:rPr lang="en-US" sz="4800" dirty="0" smtClean="0"/>
              <a:t> ____________ </a:t>
            </a:r>
            <a:r>
              <a:rPr lang="en-US" sz="4800" dirty="0" err="1" smtClean="0"/>
              <a:t>contentos</a:t>
            </a:r>
            <a:r>
              <a:rPr lang="en-US" sz="4800" dirty="0" smtClean="0"/>
              <a:t> </a:t>
            </a:r>
            <a:r>
              <a:rPr lang="en-US" sz="4800" dirty="0" err="1" smtClean="0"/>
              <a:t>porque</a:t>
            </a:r>
            <a:r>
              <a:rPr lang="en-US" sz="4800" dirty="0" smtClean="0"/>
              <a:t> no _____________ </a:t>
            </a:r>
            <a:r>
              <a:rPr lang="en-US" sz="4800" dirty="0" err="1" smtClean="0"/>
              <a:t>enfermos</a:t>
            </a:r>
            <a:r>
              <a:rPr lang="en-US" sz="4800" dirty="0" smtClean="0"/>
              <a:t>.</a:t>
            </a:r>
          </a:p>
          <a:p>
            <a:r>
              <a:rPr lang="en-US" sz="4800" dirty="0" smtClean="0"/>
              <a:t>The students are ________________ b/c they aren’t ____________________.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744697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Tú</a:t>
            </a:r>
            <a:r>
              <a:rPr lang="en-US" sz="4800" dirty="0" smtClean="0"/>
              <a:t> _________________ de California.</a:t>
            </a:r>
          </a:p>
          <a:p>
            <a:endParaRPr lang="en-US" sz="4800" dirty="0"/>
          </a:p>
          <a:p>
            <a:endParaRPr lang="en-US" sz="4800" dirty="0" smtClean="0"/>
          </a:p>
          <a:p>
            <a:r>
              <a:rPr lang="en-US" sz="4800" dirty="0" smtClean="0"/>
              <a:t>You are from California.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15450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816100" y="2247901"/>
            <a:ext cx="8458200" cy="30469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/>
              <a:t>Ana y Lupe ________ </a:t>
            </a:r>
            <a:r>
              <a:rPr lang="en-US" sz="4800" dirty="0" err="1" smtClean="0"/>
              <a:t>bonitas</a:t>
            </a:r>
            <a:r>
              <a:rPr lang="en-US" sz="4800" dirty="0" smtClean="0"/>
              <a:t>.</a:t>
            </a:r>
          </a:p>
          <a:p>
            <a:pPr>
              <a:spcBef>
                <a:spcPct val="50000"/>
              </a:spcBef>
            </a:pPr>
            <a:endParaRPr lang="en-US" sz="4800" dirty="0"/>
          </a:p>
          <a:p>
            <a:pPr>
              <a:spcBef>
                <a:spcPct val="50000"/>
              </a:spcBef>
            </a:pPr>
            <a:r>
              <a:rPr lang="en-US" sz="4800" dirty="0" smtClean="0"/>
              <a:t>Ana and Lupe are ____________.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83513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Tú</a:t>
            </a:r>
            <a:r>
              <a:rPr lang="en-US" sz="4800" dirty="0" smtClean="0"/>
              <a:t> _________________ </a:t>
            </a:r>
            <a:r>
              <a:rPr lang="en-US" sz="4800" dirty="0" err="1" smtClean="0"/>
              <a:t>alta</a:t>
            </a:r>
            <a:r>
              <a:rPr lang="en-US" sz="4800" dirty="0" smtClean="0"/>
              <a:t> y </a:t>
            </a:r>
            <a:r>
              <a:rPr lang="en-US" sz="4800" dirty="0" err="1" smtClean="0"/>
              <a:t>rubia</a:t>
            </a:r>
            <a:r>
              <a:rPr lang="en-US" sz="4800" dirty="0" smtClean="0"/>
              <a:t>.</a:t>
            </a:r>
          </a:p>
          <a:p>
            <a:endParaRPr lang="en-US" sz="4800" dirty="0"/>
          </a:p>
          <a:p>
            <a:endParaRPr lang="en-US" sz="4800" dirty="0" smtClean="0"/>
          </a:p>
          <a:p>
            <a:r>
              <a:rPr lang="en-US" sz="4800" dirty="0" smtClean="0"/>
              <a:t>You are tall and blonde.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5753947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Tú</a:t>
            </a:r>
            <a:r>
              <a:rPr lang="en-US" sz="4800" dirty="0" smtClean="0"/>
              <a:t> ______________ </a:t>
            </a:r>
            <a:r>
              <a:rPr lang="en-US" sz="4800" dirty="0" err="1" smtClean="0"/>
              <a:t>en</a:t>
            </a:r>
            <a:r>
              <a:rPr lang="en-US" sz="4800" dirty="0" smtClean="0"/>
              <a:t> Costa Rica </a:t>
            </a:r>
            <a:r>
              <a:rPr lang="en-US" sz="4800" dirty="0" err="1" smtClean="0"/>
              <a:t>ahora</a:t>
            </a:r>
            <a:r>
              <a:rPr lang="en-US" sz="4800" dirty="0" smtClean="0"/>
              <a:t>.</a:t>
            </a:r>
          </a:p>
          <a:p>
            <a:endParaRPr lang="en-US" sz="4800" dirty="0"/>
          </a:p>
          <a:p>
            <a:pPr marL="0" indent="0">
              <a:buNone/>
            </a:pPr>
            <a:endParaRPr lang="en-US" sz="4800" dirty="0" smtClean="0"/>
          </a:p>
          <a:p>
            <a:r>
              <a:rPr lang="en-US" sz="4800" dirty="0" smtClean="0"/>
              <a:t>You are in Costa Rica ______________.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862281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Ana y </a:t>
            </a:r>
            <a:r>
              <a:rPr lang="en-US" sz="4800" dirty="0" err="1" smtClean="0"/>
              <a:t>yo</a:t>
            </a:r>
            <a:r>
              <a:rPr lang="en-US" sz="4800" dirty="0" smtClean="0"/>
              <a:t> _______________ </a:t>
            </a:r>
            <a:r>
              <a:rPr lang="en-US" sz="4800" dirty="0" err="1" smtClean="0"/>
              <a:t>estudiantes</a:t>
            </a:r>
            <a:r>
              <a:rPr lang="en-US" sz="4800" dirty="0" smtClean="0"/>
              <a:t> </a:t>
            </a:r>
            <a:r>
              <a:rPr lang="en-US" sz="4800" dirty="0" err="1" smtClean="0"/>
              <a:t>buenas</a:t>
            </a:r>
            <a:r>
              <a:rPr lang="en-US" sz="4800" dirty="0" smtClean="0"/>
              <a:t>.</a:t>
            </a:r>
          </a:p>
          <a:p>
            <a:pPr marL="0" indent="0">
              <a:buNone/>
            </a:pPr>
            <a:endParaRPr lang="en-US" sz="4800" dirty="0" smtClean="0"/>
          </a:p>
          <a:p>
            <a:r>
              <a:rPr lang="en-US" sz="4800" dirty="0" smtClean="0"/>
              <a:t>Ana and I good students.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435507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Mi</a:t>
            </a:r>
            <a:r>
              <a:rPr lang="en-US" sz="4800" dirty="0" smtClean="0"/>
              <a:t> </a:t>
            </a:r>
            <a:r>
              <a:rPr lang="en-US" sz="4800" dirty="0" err="1" smtClean="0"/>
              <a:t>abuela</a:t>
            </a:r>
            <a:r>
              <a:rPr lang="en-US" sz="4800" dirty="0" smtClean="0"/>
              <a:t> ___________ sick.</a:t>
            </a:r>
          </a:p>
          <a:p>
            <a:pPr marL="0" indent="0">
              <a:buNone/>
            </a:pPr>
            <a:endParaRPr lang="en-US" sz="4800" dirty="0" smtClean="0"/>
          </a:p>
          <a:p>
            <a:r>
              <a:rPr lang="en-US" sz="4800" dirty="0" err="1" smtClean="0"/>
              <a:t>Mi</a:t>
            </a:r>
            <a:r>
              <a:rPr lang="en-US" sz="4800" dirty="0" smtClean="0"/>
              <a:t> grandmother is _________________.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684060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¿</a:t>
            </a:r>
            <a:r>
              <a:rPr lang="en-US" sz="4800" dirty="0" err="1" smtClean="0"/>
              <a:t>Cómo</a:t>
            </a:r>
            <a:r>
              <a:rPr lang="en-US" sz="4800" dirty="0" smtClean="0"/>
              <a:t> ____________ </a:t>
            </a:r>
            <a:r>
              <a:rPr lang="en-US" sz="4800" dirty="0" err="1" smtClean="0"/>
              <a:t>usted</a:t>
            </a:r>
            <a:r>
              <a:rPr lang="en-US" sz="4800" dirty="0" smtClean="0"/>
              <a:t>, </a:t>
            </a:r>
            <a:r>
              <a:rPr lang="en-US" sz="4800" dirty="0" err="1" smtClean="0"/>
              <a:t>Señor</a:t>
            </a:r>
            <a:r>
              <a:rPr lang="en-US" sz="4800" dirty="0" smtClean="0"/>
              <a:t> Valle?</a:t>
            </a:r>
          </a:p>
          <a:p>
            <a:pPr marL="0" indent="0">
              <a:buNone/>
            </a:pPr>
            <a:endParaRPr lang="en-US" sz="4800" dirty="0" smtClean="0"/>
          </a:p>
          <a:p>
            <a:r>
              <a:rPr lang="en-US" sz="4800" dirty="0" smtClean="0"/>
              <a:t>____________ </a:t>
            </a:r>
            <a:r>
              <a:rPr lang="en-US" sz="4800" dirty="0" err="1" smtClean="0"/>
              <a:t>bien</a:t>
            </a:r>
            <a:r>
              <a:rPr lang="en-US" sz="4800" dirty="0" smtClean="0"/>
              <a:t>, gracias, ¿y </a:t>
            </a:r>
            <a:r>
              <a:rPr lang="en-US" sz="4800" dirty="0" err="1" smtClean="0"/>
              <a:t>usted</a:t>
            </a:r>
            <a:r>
              <a:rPr lang="en-US" sz="4800" dirty="0" smtClean="0"/>
              <a:t>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496658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Los </a:t>
            </a:r>
            <a:r>
              <a:rPr lang="en-US" sz="4800" dirty="0" err="1" smtClean="0"/>
              <a:t>estudiantes</a:t>
            </a:r>
            <a:r>
              <a:rPr lang="en-US" sz="4800" dirty="0" smtClean="0"/>
              <a:t> ____________ </a:t>
            </a:r>
            <a:r>
              <a:rPr lang="en-US" sz="4800" dirty="0" err="1" smtClean="0"/>
              <a:t>inteligentes</a:t>
            </a:r>
            <a:r>
              <a:rPr lang="en-US" sz="4800" dirty="0" smtClean="0"/>
              <a:t> </a:t>
            </a:r>
            <a:r>
              <a:rPr lang="en-US" sz="4800" dirty="0" err="1" smtClean="0"/>
              <a:t>porque</a:t>
            </a:r>
            <a:r>
              <a:rPr lang="en-US" sz="4800" dirty="0" smtClean="0"/>
              <a:t> no _____________ </a:t>
            </a:r>
            <a:r>
              <a:rPr lang="en-US" sz="4800" dirty="0" err="1" smtClean="0"/>
              <a:t>perezosos</a:t>
            </a:r>
            <a:r>
              <a:rPr lang="en-US" sz="4800" dirty="0" smtClean="0"/>
              <a:t>.</a:t>
            </a:r>
          </a:p>
          <a:p>
            <a:pPr marL="0" indent="0">
              <a:buNone/>
            </a:pPr>
            <a:endParaRPr lang="en-US" sz="4800" dirty="0" smtClean="0"/>
          </a:p>
          <a:p>
            <a:pPr marL="0" indent="0">
              <a:buNone/>
            </a:pPr>
            <a:r>
              <a:rPr lang="en-US" sz="4800" dirty="0" smtClean="0"/>
              <a:t>The students are _______________ b/c they aren’t __________________.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6160832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Mis</a:t>
            </a:r>
            <a:r>
              <a:rPr lang="en-US" sz="4800" dirty="0" smtClean="0"/>
              <a:t> </a:t>
            </a:r>
            <a:r>
              <a:rPr lang="en-US" sz="4800" dirty="0" err="1" smtClean="0"/>
              <a:t>hermanas</a:t>
            </a:r>
            <a:r>
              <a:rPr lang="en-US" sz="4800" dirty="0" smtClean="0"/>
              <a:t> _______________ </a:t>
            </a:r>
            <a:r>
              <a:rPr lang="en-US" sz="4800" dirty="0" err="1" smtClean="0"/>
              <a:t>bonitas</a:t>
            </a:r>
            <a:r>
              <a:rPr lang="en-US" sz="4800" dirty="0" smtClean="0"/>
              <a:t>.</a:t>
            </a:r>
          </a:p>
          <a:p>
            <a:pPr marL="0" indent="0">
              <a:buNone/>
            </a:pPr>
            <a:endParaRPr lang="en-US" sz="4800" dirty="0" smtClean="0"/>
          </a:p>
          <a:p>
            <a:pPr marL="0" indent="0">
              <a:buNone/>
            </a:pPr>
            <a:r>
              <a:rPr lang="en-US" sz="4800" dirty="0" smtClean="0"/>
              <a:t>My brothers are ___________________.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26723132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Mis</a:t>
            </a:r>
            <a:r>
              <a:rPr lang="en-US" sz="4800" dirty="0" smtClean="0"/>
              <a:t> </a:t>
            </a:r>
            <a:r>
              <a:rPr lang="en-US" sz="4800" dirty="0" err="1" smtClean="0"/>
              <a:t>hermanas</a:t>
            </a:r>
            <a:r>
              <a:rPr lang="en-US" sz="4800" dirty="0" smtClean="0"/>
              <a:t> _____________ </a:t>
            </a:r>
            <a:r>
              <a:rPr lang="en-US" sz="4800" dirty="0" err="1" smtClean="0"/>
              <a:t>cansadas</a:t>
            </a:r>
            <a:r>
              <a:rPr lang="en-US" sz="4800" dirty="0" smtClean="0"/>
              <a:t> </a:t>
            </a:r>
            <a:r>
              <a:rPr lang="en-US" sz="4800" dirty="0" err="1" smtClean="0"/>
              <a:t>porque</a:t>
            </a:r>
            <a:r>
              <a:rPr lang="en-US" sz="4800" dirty="0" smtClean="0"/>
              <a:t> no </a:t>
            </a:r>
            <a:r>
              <a:rPr lang="en-US" sz="4800" dirty="0" err="1" smtClean="0"/>
              <a:t>duermen</a:t>
            </a:r>
            <a:r>
              <a:rPr lang="en-US" sz="4800" dirty="0" smtClean="0"/>
              <a:t> </a:t>
            </a:r>
            <a:r>
              <a:rPr lang="en-US" sz="4800" dirty="0" err="1" smtClean="0"/>
              <a:t>bien</a:t>
            </a:r>
            <a:r>
              <a:rPr lang="en-US" sz="4800" dirty="0" smtClean="0"/>
              <a:t>.</a:t>
            </a:r>
          </a:p>
          <a:p>
            <a:pPr marL="0" indent="0">
              <a:buNone/>
            </a:pPr>
            <a:endParaRPr lang="en-US" sz="4800" dirty="0" smtClean="0"/>
          </a:p>
          <a:p>
            <a:pPr marL="0" indent="0">
              <a:buNone/>
            </a:pPr>
            <a:r>
              <a:rPr lang="en-US" sz="4800" dirty="0" smtClean="0"/>
              <a:t>My brothers are _______________ b/c they </a:t>
            </a:r>
            <a:r>
              <a:rPr lang="en-US" sz="4800" dirty="0" err="1" smtClean="0"/>
              <a:t>they</a:t>
            </a:r>
            <a:r>
              <a:rPr lang="en-US" sz="4800" dirty="0" smtClean="0"/>
              <a:t> didn’t sleep well.</a:t>
            </a:r>
          </a:p>
        </p:txBody>
      </p:sp>
    </p:spTree>
    <p:extLst>
      <p:ext uri="{BB962C8B-B14F-4D97-AF65-F5344CB8AC3E}">
        <p14:creationId xmlns:p14="http://schemas.microsoft.com/office/powerpoint/2010/main" val="3699552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Ana y Lupe _______________ tristes.</a:t>
            </a:r>
          </a:p>
          <a:p>
            <a:endParaRPr lang="en-US" sz="4800" dirty="0"/>
          </a:p>
          <a:p>
            <a:r>
              <a:rPr lang="en-US" sz="4800" dirty="0" smtClean="0"/>
              <a:t>Ana y Lupe are _______________.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81304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Yo</a:t>
            </a:r>
            <a:r>
              <a:rPr lang="en-US" sz="4800" dirty="0" smtClean="0"/>
              <a:t> _______________ </a:t>
            </a:r>
            <a:r>
              <a:rPr lang="en-US" sz="4800" dirty="0" err="1" smtClean="0"/>
              <a:t>estudiante</a:t>
            </a:r>
            <a:r>
              <a:rPr lang="en-US" sz="4800" dirty="0" smtClean="0"/>
              <a:t> </a:t>
            </a:r>
            <a:r>
              <a:rPr lang="en-US" sz="4800" dirty="0" err="1" smtClean="0"/>
              <a:t>bueno</a:t>
            </a:r>
            <a:r>
              <a:rPr lang="en-US" sz="4800" dirty="0" smtClean="0"/>
              <a:t>.</a:t>
            </a:r>
          </a:p>
          <a:p>
            <a:endParaRPr lang="en-US" sz="4800" dirty="0"/>
          </a:p>
          <a:p>
            <a:r>
              <a:rPr lang="en-US" sz="4800" dirty="0" smtClean="0"/>
              <a:t>I am a good student.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30734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Mi</a:t>
            </a:r>
            <a:r>
              <a:rPr lang="en-US" sz="4800" dirty="0" smtClean="0"/>
              <a:t> </a:t>
            </a:r>
            <a:r>
              <a:rPr lang="en-US" sz="4800" dirty="0" err="1" smtClean="0"/>
              <a:t>amiga</a:t>
            </a:r>
            <a:r>
              <a:rPr lang="en-US" sz="4800" dirty="0" smtClean="0"/>
              <a:t> Alma ______________ de Miami.</a:t>
            </a:r>
          </a:p>
          <a:p>
            <a:endParaRPr lang="en-US" sz="4800" dirty="0"/>
          </a:p>
          <a:p>
            <a:r>
              <a:rPr lang="en-US" sz="4800" dirty="0" smtClean="0"/>
              <a:t>My friend Alma is from Miami.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89623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Tú</a:t>
            </a:r>
            <a:r>
              <a:rPr lang="en-US" sz="4800" dirty="0" smtClean="0"/>
              <a:t> __________ </a:t>
            </a:r>
            <a:r>
              <a:rPr lang="en-US" sz="4800" dirty="0" err="1" smtClean="0"/>
              <a:t>bien</a:t>
            </a:r>
            <a:r>
              <a:rPr lang="en-US" sz="4800" dirty="0" smtClean="0"/>
              <a:t>, ¿</a:t>
            </a:r>
            <a:r>
              <a:rPr lang="en-US" sz="4800" dirty="0" err="1" smtClean="0"/>
              <a:t>verdad</a:t>
            </a:r>
            <a:r>
              <a:rPr lang="en-US" sz="4800" dirty="0" smtClean="0"/>
              <a:t>?</a:t>
            </a:r>
          </a:p>
          <a:p>
            <a:endParaRPr lang="en-US" sz="4800" dirty="0"/>
          </a:p>
          <a:p>
            <a:r>
              <a:rPr lang="en-US" sz="4800" dirty="0" smtClean="0"/>
              <a:t>You’re good/fine, right?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84214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Mi</a:t>
            </a:r>
            <a:r>
              <a:rPr lang="en-US" sz="4800" dirty="0" smtClean="0"/>
              <a:t> </a:t>
            </a:r>
            <a:r>
              <a:rPr lang="en-US" sz="4800" dirty="0" err="1" smtClean="0"/>
              <a:t>amiga</a:t>
            </a:r>
            <a:r>
              <a:rPr lang="en-US" sz="4800" dirty="0" smtClean="0"/>
              <a:t> Alma ______________ </a:t>
            </a:r>
            <a:r>
              <a:rPr lang="en-US" sz="4800" dirty="0" err="1" smtClean="0"/>
              <a:t>en</a:t>
            </a:r>
            <a:r>
              <a:rPr lang="en-US" sz="4800" dirty="0" smtClean="0"/>
              <a:t> México para </a:t>
            </a:r>
            <a:r>
              <a:rPr lang="en-US" sz="4800" dirty="0" err="1" smtClean="0"/>
              <a:t>las</a:t>
            </a:r>
            <a:r>
              <a:rPr lang="en-US" sz="4800" dirty="0" smtClean="0"/>
              <a:t> </a:t>
            </a:r>
            <a:r>
              <a:rPr lang="en-US" sz="4800" dirty="0" err="1" smtClean="0"/>
              <a:t>vacaciones</a:t>
            </a:r>
            <a:r>
              <a:rPr lang="en-US" sz="4800" dirty="0" smtClean="0"/>
              <a:t>.</a:t>
            </a:r>
          </a:p>
          <a:p>
            <a:endParaRPr lang="en-US" sz="4800" dirty="0"/>
          </a:p>
          <a:p>
            <a:r>
              <a:rPr lang="en-US" sz="4800" dirty="0" smtClean="0"/>
              <a:t>My friend Alma is in Mexico for vacation.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63964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Mi</a:t>
            </a:r>
            <a:r>
              <a:rPr lang="en-US" sz="4800" dirty="0" smtClean="0"/>
              <a:t> </a:t>
            </a:r>
            <a:r>
              <a:rPr lang="en-US" sz="4800" dirty="0" err="1" smtClean="0"/>
              <a:t>hermano</a:t>
            </a:r>
            <a:r>
              <a:rPr lang="en-US" sz="4800" dirty="0" smtClean="0"/>
              <a:t> _____________ </a:t>
            </a:r>
            <a:r>
              <a:rPr lang="en-US" sz="4800" dirty="0" err="1" smtClean="0"/>
              <a:t>enfermo</a:t>
            </a:r>
            <a:r>
              <a:rPr lang="en-US" sz="4800" dirty="0" smtClean="0"/>
              <a:t>.</a:t>
            </a:r>
          </a:p>
          <a:p>
            <a:endParaRPr lang="en-US" sz="4800" dirty="0"/>
          </a:p>
          <a:p>
            <a:r>
              <a:rPr lang="en-US" sz="4800" dirty="0" smtClean="0"/>
              <a:t>My brother is _______________.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54206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Mi</a:t>
            </a:r>
            <a:r>
              <a:rPr lang="en-US" sz="4800" dirty="0" smtClean="0"/>
              <a:t> </a:t>
            </a:r>
            <a:r>
              <a:rPr lang="en-US" sz="4800" dirty="0" err="1" smtClean="0"/>
              <a:t>abuela</a:t>
            </a:r>
            <a:r>
              <a:rPr lang="en-US" sz="4800" dirty="0" smtClean="0"/>
              <a:t> ____________ </a:t>
            </a:r>
            <a:r>
              <a:rPr lang="en-US" sz="4800" dirty="0" err="1" smtClean="0"/>
              <a:t>muy</a:t>
            </a:r>
            <a:r>
              <a:rPr lang="en-US" sz="4800" dirty="0" smtClean="0"/>
              <a:t> </a:t>
            </a:r>
            <a:r>
              <a:rPr lang="en-US" sz="4800" dirty="0" err="1" smtClean="0"/>
              <a:t>vieja</a:t>
            </a:r>
            <a:r>
              <a:rPr lang="en-US" sz="4800" dirty="0" smtClean="0"/>
              <a:t>.</a:t>
            </a:r>
          </a:p>
          <a:p>
            <a:endParaRPr lang="en-US" sz="4800" dirty="0"/>
          </a:p>
          <a:p>
            <a:r>
              <a:rPr lang="en-US" sz="4800" dirty="0" smtClean="0"/>
              <a:t>My grandmother is very ____________.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97476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326</Words>
  <Application>Microsoft Office PowerPoint</Application>
  <PresentationFormat>Widescreen</PresentationFormat>
  <Paragraphs>83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Ser –vs- Estar Practice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 –vs- Estar Practice</dc:title>
  <dc:creator>Amanda Ford</dc:creator>
  <cp:lastModifiedBy>Amanda Ford</cp:lastModifiedBy>
  <cp:revision>5</cp:revision>
  <cp:lastPrinted>2014-09-04T18:03:37Z</cp:lastPrinted>
  <dcterms:created xsi:type="dcterms:W3CDTF">2014-09-04T15:39:31Z</dcterms:created>
  <dcterms:modified xsi:type="dcterms:W3CDTF">2014-09-04T18:21:40Z</dcterms:modified>
</cp:coreProperties>
</file>