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9/22/2015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Examen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6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70895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</a:t>
            </a:r>
            <a:r>
              <a:rPr lang="en-US" dirty="0" err="1" smtClean="0"/>
              <a:t>Importantes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13489"/>
            <a:ext cx="10058400" cy="479271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Cuándo</a:t>
            </a:r>
            <a:r>
              <a:rPr lang="en-US" sz="2800" dirty="0" smtClean="0"/>
              <a:t> </a:t>
            </a:r>
            <a:r>
              <a:rPr lang="en-US" sz="2800" dirty="0" err="1" smtClean="0"/>
              <a:t>es</a:t>
            </a:r>
            <a:r>
              <a:rPr lang="en-US" sz="2800" dirty="0" smtClean="0"/>
              <a:t> el </a:t>
            </a:r>
            <a:r>
              <a:rPr lang="en-US" sz="2800" dirty="0" err="1" smtClean="0"/>
              <a:t>exámen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Es</a:t>
            </a:r>
            <a:r>
              <a:rPr lang="en-US" sz="2800" dirty="0" smtClean="0"/>
              <a:t> el </a:t>
            </a:r>
            <a:r>
              <a:rPr lang="en-US" sz="2800" dirty="0" err="1" smtClean="0"/>
              <a:t>jueves</a:t>
            </a:r>
            <a:r>
              <a:rPr lang="en-US" sz="2800" dirty="0" smtClean="0"/>
              <a:t>, el 24 de </a:t>
            </a:r>
            <a:r>
              <a:rPr lang="en-US" sz="2800" dirty="0" err="1" smtClean="0"/>
              <a:t>septiembre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Cuántas</a:t>
            </a:r>
            <a:r>
              <a:rPr lang="en-US" sz="2800" dirty="0" smtClean="0"/>
              <a:t>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dirty="0" err="1" smtClean="0"/>
              <a:t>tiene</a:t>
            </a:r>
            <a:r>
              <a:rPr lang="en-US" sz="2800" dirty="0" smtClean="0"/>
              <a:t> el </a:t>
            </a:r>
            <a:r>
              <a:rPr lang="en-US" sz="2800" dirty="0" err="1" smtClean="0"/>
              <a:t>exámen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Probablamente</a:t>
            </a:r>
            <a:r>
              <a:rPr lang="en-US" sz="2800" dirty="0" smtClean="0"/>
              <a:t> ** </a:t>
            </a:r>
            <a:r>
              <a:rPr lang="en-US" sz="2800" dirty="0" err="1" smtClean="0"/>
              <a:t>preguntas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Qué</a:t>
            </a:r>
            <a:r>
              <a:rPr lang="en-US" sz="2800" dirty="0" smtClean="0"/>
              <a:t> </a:t>
            </a:r>
            <a:r>
              <a:rPr lang="en-US" sz="2800" dirty="0" err="1" smtClean="0"/>
              <a:t>tipo</a:t>
            </a:r>
            <a:r>
              <a:rPr lang="en-US" sz="2800" dirty="0" smtClean="0"/>
              <a:t> </a:t>
            </a:r>
            <a:r>
              <a:rPr lang="en-US" sz="2800" dirty="0" smtClean="0"/>
              <a:t>de </a:t>
            </a:r>
            <a:r>
              <a:rPr lang="en-US" sz="2800" dirty="0" err="1" smtClean="0"/>
              <a:t>preguntas</a:t>
            </a:r>
            <a:r>
              <a:rPr lang="en-US" sz="2800" dirty="0" smtClean="0"/>
              <a:t> </a:t>
            </a:r>
            <a:r>
              <a:rPr lang="en-US" sz="2800" dirty="0" err="1" smtClean="0"/>
              <a:t>tiene</a:t>
            </a:r>
            <a:r>
              <a:rPr lang="en-US" sz="2800" dirty="0" smtClean="0"/>
              <a:t> el </a:t>
            </a:r>
            <a:r>
              <a:rPr lang="en-US" sz="2800" dirty="0" err="1" smtClean="0"/>
              <a:t>exámen</a:t>
            </a:r>
            <a:r>
              <a:rPr lang="en-US" sz="2800" dirty="0" smtClean="0"/>
              <a:t>?</a:t>
            </a:r>
          </a:p>
          <a:p>
            <a:r>
              <a:rPr lang="en-US" sz="2800" dirty="0" err="1" smtClean="0"/>
              <a:t>Preguntas</a:t>
            </a:r>
            <a:r>
              <a:rPr lang="en-US" sz="2800" dirty="0" smtClean="0"/>
              <a:t> de </a:t>
            </a:r>
            <a:r>
              <a:rPr lang="en-US" sz="2800" dirty="0" err="1" smtClean="0"/>
              <a:t>escoger</a:t>
            </a:r>
            <a:r>
              <a:rPr lang="en-US" sz="2800" dirty="0" smtClean="0"/>
              <a:t> (MC), </a:t>
            </a:r>
            <a:r>
              <a:rPr lang="en-US" sz="2800" dirty="0" err="1" smtClean="0"/>
              <a:t>escuchar</a:t>
            </a:r>
            <a:r>
              <a:rPr lang="en-US" sz="2800" dirty="0" smtClean="0"/>
              <a:t>, leer, y </a:t>
            </a:r>
            <a:r>
              <a:rPr lang="en-US" sz="2800" dirty="0" err="1" smtClean="0"/>
              <a:t>escribir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782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587116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Necesitas</a:t>
            </a:r>
            <a:r>
              <a:rPr lang="en-US" dirty="0" smtClean="0"/>
              <a:t> </a:t>
            </a:r>
            <a:r>
              <a:rPr lang="en-US" dirty="0" err="1" smtClean="0"/>
              <a:t>estudiar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29709"/>
            <a:ext cx="10058400" cy="5076497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Ser</a:t>
            </a:r>
            <a:r>
              <a:rPr lang="en-US" sz="3200" dirty="0" smtClean="0"/>
              <a:t> conjugations</a:t>
            </a:r>
          </a:p>
          <a:p>
            <a:r>
              <a:rPr lang="en-US" sz="3200" dirty="0" err="1" smtClean="0"/>
              <a:t>Estar</a:t>
            </a:r>
            <a:r>
              <a:rPr lang="en-US" sz="3200" dirty="0" smtClean="0"/>
              <a:t> conjugations</a:t>
            </a:r>
          </a:p>
          <a:p>
            <a:r>
              <a:rPr lang="en-US" sz="3200" dirty="0" err="1" smtClean="0"/>
              <a:t>Ser</a:t>
            </a:r>
            <a:r>
              <a:rPr lang="en-US" sz="3200" dirty="0" smtClean="0"/>
              <a:t> </a:t>
            </a:r>
            <a:r>
              <a:rPr lang="en-US" sz="3200" dirty="0" smtClean="0"/>
              <a:t>-vs- </a:t>
            </a:r>
            <a:r>
              <a:rPr lang="en-US" sz="3200" dirty="0" err="1" smtClean="0"/>
              <a:t>estar</a:t>
            </a:r>
            <a:r>
              <a:rPr lang="en-US" sz="3200" dirty="0" smtClean="0"/>
              <a:t> reasons / DOCTOR and PLACE</a:t>
            </a:r>
          </a:p>
          <a:p>
            <a:r>
              <a:rPr lang="en-US" sz="3200" dirty="0" err="1" smtClean="0"/>
              <a:t>Estar</a:t>
            </a:r>
            <a:r>
              <a:rPr lang="en-US" sz="3200" dirty="0" smtClean="0"/>
              <a:t> adjectives / agreement</a:t>
            </a:r>
          </a:p>
          <a:p>
            <a:r>
              <a:rPr lang="en-US" sz="3200" dirty="0" err="1" smtClean="0"/>
              <a:t>Ser</a:t>
            </a:r>
            <a:r>
              <a:rPr lang="en-US" sz="3200" dirty="0" smtClean="0"/>
              <a:t> adjectives / agreement</a:t>
            </a:r>
          </a:p>
          <a:p>
            <a:r>
              <a:rPr lang="en-US" sz="3200" dirty="0" smtClean="0"/>
              <a:t>Prepositions / de la / del</a:t>
            </a:r>
          </a:p>
          <a:p>
            <a:r>
              <a:rPr lang="en-US" sz="3200" dirty="0" smtClean="0"/>
              <a:t>Present progressive tense</a:t>
            </a:r>
          </a:p>
          <a:p>
            <a:r>
              <a:rPr lang="en-US" sz="3200" dirty="0" smtClean="0"/>
              <a:t>Irregular present participles / gerunds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716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236</TotalTime>
  <Words>88</Words>
  <Application>Microsoft Office PowerPoint</Application>
  <PresentationFormat>Widescreen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Century Gothic</vt:lpstr>
      <vt:lpstr>Savon</vt:lpstr>
      <vt:lpstr>Examen</vt:lpstr>
      <vt:lpstr>Preguntas Importantes</vt:lpstr>
      <vt:lpstr>Necesitas estudiar…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Examen</dc:title>
  <dc:creator>Amanda Ford</dc:creator>
  <cp:lastModifiedBy>Amanda Ford</cp:lastModifiedBy>
  <cp:revision>2</cp:revision>
  <dcterms:created xsi:type="dcterms:W3CDTF">2015-09-22T02:12:37Z</dcterms:created>
  <dcterms:modified xsi:type="dcterms:W3CDTF">2015-09-22T16:44:39Z</dcterms:modified>
</cp:coreProperties>
</file>