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7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D5C80-0B48-402B-B05C-B0F810F9ED2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006C7-10B1-4906-9034-9AE6E2F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28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5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9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8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8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3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4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9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4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E49F7-1820-4C97-91A2-AB08D633F0C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C2BB-A81D-4CA6-94D0-39496042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5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Errors</a:t>
            </a:r>
            <a:br>
              <a:rPr lang="en-US" dirty="0" smtClean="0"/>
            </a:b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Estar</a:t>
            </a:r>
            <a:r>
              <a:rPr lang="en-US" dirty="0" smtClean="0"/>
              <a:t>/Adjectives/Agreement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slide is numbers 1-15 to make corrections.</a:t>
            </a:r>
            <a:endParaRPr lang="en-US" dirty="0" smtClean="0"/>
          </a:p>
          <a:p>
            <a:r>
              <a:rPr lang="en-US" dirty="0" smtClean="0"/>
              <a:t>Write the error(s) for each sentence next to the sentence number.</a:t>
            </a:r>
          </a:p>
          <a:p>
            <a:r>
              <a:rPr lang="en-US" dirty="0" smtClean="0"/>
              <a:t>Some sentences may have no errors; some may have 1 or more than one.</a:t>
            </a:r>
          </a:p>
          <a:p>
            <a:r>
              <a:rPr lang="en-US" dirty="0" smtClean="0"/>
              <a:t>Errors could be: wrong conjugation, wrong verb, wrong ending on adjective, etc.</a:t>
            </a:r>
          </a:p>
          <a:p>
            <a:r>
              <a:rPr lang="en-US" dirty="0" smtClean="0"/>
              <a:t>There are of </a:t>
            </a:r>
            <a:r>
              <a:rPr lang="en-US" b="1" u="sng" dirty="0" smtClean="0"/>
              <a:t>TOTAL of 15 errors.</a:t>
            </a:r>
          </a:p>
          <a:p>
            <a:r>
              <a:rPr lang="en-US" dirty="0" smtClean="0"/>
              <a:t>See how many you </a:t>
            </a:r>
            <a:r>
              <a:rPr lang="en-US" dirty="0" smtClean="0"/>
              <a:t>can find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 Ricardo 1)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educade</a:t>
            </a:r>
            <a:r>
              <a:rPr lang="en-US" dirty="0" smtClean="0"/>
              <a:t>. 2) </a:t>
            </a:r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dirty="0" err="1" smtClean="0"/>
              <a:t>honestos</a:t>
            </a:r>
            <a:r>
              <a:rPr lang="en-US" dirty="0" smtClean="0"/>
              <a:t> y </a:t>
            </a:r>
            <a:r>
              <a:rPr lang="en-US" dirty="0" err="1" smtClean="0"/>
              <a:t>paciente</a:t>
            </a:r>
            <a:r>
              <a:rPr lang="en-US" dirty="0" smtClean="0"/>
              <a:t>. 3) </a:t>
            </a:r>
            <a:r>
              <a:rPr lang="en-US" dirty="0" err="1" smtClean="0"/>
              <a:t>También</a:t>
            </a:r>
            <a:r>
              <a:rPr lang="en-US" dirty="0" smtClean="0"/>
              <a:t> (also), </a:t>
            </a:r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dirty="0" err="1" smtClean="0"/>
              <a:t>atenta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.  4)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(never) soy </a:t>
            </a:r>
            <a:r>
              <a:rPr lang="en-US" dirty="0" err="1" smtClean="0"/>
              <a:t>ausento</a:t>
            </a:r>
            <a:r>
              <a:rPr lang="en-US" dirty="0" smtClean="0"/>
              <a:t>.  5)  </a:t>
            </a:r>
            <a:r>
              <a:rPr lang="en-US" dirty="0" err="1" smtClean="0"/>
              <a:t>Después</a:t>
            </a:r>
            <a:r>
              <a:rPr lang="en-US" dirty="0" smtClean="0"/>
              <a:t> de la </a:t>
            </a:r>
            <a:r>
              <a:rPr lang="en-US" dirty="0" err="1" smtClean="0"/>
              <a:t>escuela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cansada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/>
              <a:t> </a:t>
            </a:r>
            <a:r>
              <a:rPr lang="en-US" dirty="0" smtClean="0"/>
              <a:t>content. 6)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hago</a:t>
            </a:r>
            <a:r>
              <a:rPr lang="en-US" dirty="0" smtClean="0"/>
              <a:t> mi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mi </a:t>
            </a:r>
            <a:r>
              <a:rPr lang="en-US" dirty="0" err="1" smtClean="0"/>
              <a:t>habitación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soy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confundido</a:t>
            </a:r>
            <a:r>
              <a:rPr lang="en-US" dirty="0" smtClean="0"/>
              <a:t> y </a:t>
            </a:r>
            <a:r>
              <a:rPr lang="en-US" dirty="0" err="1" smtClean="0"/>
              <a:t>frustrados</a:t>
            </a:r>
            <a:r>
              <a:rPr lang="en-US" dirty="0" smtClean="0"/>
              <a:t> con la </a:t>
            </a:r>
            <a:r>
              <a:rPr lang="en-US" dirty="0" err="1" smtClean="0"/>
              <a:t>tarea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  7)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incompletas</a:t>
            </a:r>
            <a:r>
              <a:rPr lang="en-US" dirty="0" smtClean="0"/>
              <a:t>. </a:t>
            </a:r>
            <a:r>
              <a:rPr lang="en-US" dirty="0"/>
              <a:t>8</a:t>
            </a:r>
            <a:r>
              <a:rPr lang="en-US" dirty="0" smtClean="0"/>
              <a:t>) </a:t>
            </a:r>
            <a:r>
              <a:rPr lang="en-US" dirty="0" err="1" smtClean="0"/>
              <a:t>Después</a:t>
            </a:r>
            <a:r>
              <a:rPr lang="en-US" dirty="0" smtClean="0"/>
              <a:t> de mi </a:t>
            </a:r>
            <a:r>
              <a:rPr lang="en-US" dirty="0" err="1" smtClean="0"/>
              <a:t>tarea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amigos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> de Netflix y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felizes</a:t>
            </a:r>
            <a:r>
              <a:rPr lang="en-US" dirty="0" smtClean="0"/>
              <a:t>.  9)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 la </a:t>
            </a:r>
            <a:r>
              <a:rPr lang="en-US" dirty="0" err="1" smtClean="0"/>
              <a:t>película</a:t>
            </a:r>
            <a:r>
              <a:rPr lang="en-US" dirty="0" smtClean="0"/>
              <a:t> “Insidious” y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dirty="0" err="1" smtClean="0"/>
              <a:t>asustado</a:t>
            </a:r>
            <a:r>
              <a:rPr lang="en-US" dirty="0" smtClean="0"/>
              <a:t>.  10) ¡La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excelente</a:t>
            </a:r>
            <a:r>
              <a:rPr lang="en-US" dirty="0" smtClean="0"/>
              <a:t>!  11)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 (sleep)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nerviosas</a:t>
            </a:r>
            <a:r>
              <a:rPr lang="en-US" dirty="0" smtClean="0"/>
              <a:t> y </a:t>
            </a:r>
            <a:r>
              <a:rPr lang="en-US" dirty="0" err="1" smtClean="0"/>
              <a:t>despierto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Errores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65200"/>
            <a:ext cx="5181600" cy="5765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3.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4.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5.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6.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7.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8.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65200"/>
            <a:ext cx="5181600" cy="5765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9.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10.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11.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12.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13.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14.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8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 Ricardo 1)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soy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educado</a:t>
            </a:r>
            <a:r>
              <a:rPr lang="en-US" dirty="0" smtClean="0"/>
              <a:t>. 2) </a:t>
            </a:r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b="1" dirty="0" err="1" smtClean="0">
                <a:solidFill>
                  <a:srgbClr val="FF0000"/>
                </a:solidFill>
              </a:rPr>
              <a:t>honesto</a:t>
            </a:r>
            <a:r>
              <a:rPr lang="en-US" dirty="0" smtClean="0"/>
              <a:t> y </a:t>
            </a:r>
            <a:r>
              <a:rPr lang="en-US" dirty="0" err="1" smtClean="0"/>
              <a:t>paciente</a:t>
            </a:r>
            <a:r>
              <a:rPr lang="en-US" dirty="0" smtClean="0"/>
              <a:t>. 3) </a:t>
            </a:r>
            <a:r>
              <a:rPr lang="en-US" dirty="0" err="1" smtClean="0"/>
              <a:t>También</a:t>
            </a:r>
            <a:r>
              <a:rPr lang="en-US" dirty="0" smtClean="0"/>
              <a:t> (also),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estoy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atento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.  4)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(never) </a:t>
            </a:r>
            <a:r>
              <a:rPr lang="en-US" b="1" dirty="0" err="1" smtClean="0">
                <a:solidFill>
                  <a:srgbClr val="FF0000"/>
                </a:solidFill>
              </a:rPr>
              <a:t>estoy</a:t>
            </a:r>
            <a:r>
              <a:rPr lang="en-US" dirty="0" smtClean="0"/>
              <a:t> </a:t>
            </a:r>
            <a:r>
              <a:rPr lang="en-US" dirty="0" err="1" smtClean="0"/>
              <a:t>ausento</a:t>
            </a:r>
            <a:r>
              <a:rPr lang="en-US" dirty="0" smtClean="0"/>
              <a:t>.  5)  </a:t>
            </a:r>
            <a:r>
              <a:rPr lang="en-US" dirty="0" err="1" smtClean="0"/>
              <a:t>Después</a:t>
            </a:r>
            <a:r>
              <a:rPr lang="en-US" dirty="0" smtClean="0"/>
              <a:t> de la </a:t>
            </a:r>
            <a:r>
              <a:rPr lang="en-US" dirty="0" err="1" smtClean="0"/>
              <a:t>escuela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cansado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contento</a:t>
            </a:r>
            <a:r>
              <a:rPr lang="en-US" dirty="0" smtClean="0"/>
              <a:t>. 6)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hago</a:t>
            </a:r>
            <a:r>
              <a:rPr lang="en-US" dirty="0" smtClean="0"/>
              <a:t> mi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mi </a:t>
            </a:r>
            <a:r>
              <a:rPr lang="en-US" dirty="0" err="1" smtClean="0"/>
              <a:t>habitación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estoy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confundido</a:t>
            </a:r>
            <a:r>
              <a:rPr lang="en-US" dirty="0" smtClean="0"/>
              <a:t> y </a:t>
            </a:r>
            <a:r>
              <a:rPr lang="en-US" b="1" dirty="0" err="1" smtClean="0">
                <a:solidFill>
                  <a:srgbClr val="FF0000"/>
                </a:solidFill>
              </a:rPr>
              <a:t>frustrado</a:t>
            </a:r>
            <a:r>
              <a:rPr lang="en-US" dirty="0" smtClean="0"/>
              <a:t> con la </a:t>
            </a:r>
            <a:r>
              <a:rPr lang="en-US" dirty="0" err="1" smtClean="0"/>
              <a:t>tarea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  7)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incompleta</a:t>
            </a:r>
            <a:r>
              <a:rPr lang="en-US" dirty="0" smtClean="0"/>
              <a:t>. </a:t>
            </a:r>
            <a:r>
              <a:rPr lang="en-US" dirty="0"/>
              <a:t>8</a:t>
            </a:r>
            <a:r>
              <a:rPr lang="en-US" dirty="0" smtClean="0"/>
              <a:t>) </a:t>
            </a:r>
            <a:r>
              <a:rPr lang="en-US" dirty="0" err="1" smtClean="0"/>
              <a:t>Después</a:t>
            </a:r>
            <a:r>
              <a:rPr lang="en-US" dirty="0" smtClean="0"/>
              <a:t> de mi </a:t>
            </a:r>
            <a:r>
              <a:rPr lang="en-US" dirty="0" err="1" smtClean="0"/>
              <a:t>tarea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amigos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> de Netflix y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felices</a:t>
            </a:r>
            <a:r>
              <a:rPr lang="en-US" dirty="0" smtClean="0"/>
              <a:t>.  9)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 la </a:t>
            </a:r>
            <a:r>
              <a:rPr lang="en-US" dirty="0" err="1" smtClean="0"/>
              <a:t>película</a:t>
            </a:r>
            <a:r>
              <a:rPr lang="en-US" dirty="0" smtClean="0"/>
              <a:t> “Insidious” y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estoy</a:t>
            </a:r>
            <a:r>
              <a:rPr lang="en-US" dirty="0" smtClean="0"/>
              <a:t> </a:t>
            </a:r>
            <a:r>
              <a:rPr lang="en-US" dirty="0" err="1" smtClean="0"/>
              <a:t>asustado</a:t>
            </a:r>
            <a:r>
              <a:rPr lang="en-US" dirty="0" smtClean="0"/>
              <a:t>.  10) ¡La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 </a:t>
            </a:r>
            <a:r>
              <a:rPr lang="en-US" dirty="0" err="1" smtClean="0"/>
              <a:t>excelente</a:t>
            </a:r>
            <a:r>
              <a:rPr lang="en-US" dirty="0" smtClean="0"/>
              <a:t>!  11)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 (sleep)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nervioso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 </a:t>
            </a:r>
            <a:r>
              <a:rPr lang="en-US" dirty="0" err="1" smtClean="0"/>
              <a:t>despierto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408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Find the Errors Ser/Estar/Adjectives/Agreement</vt:lpstr>
      <vt:lpstr>DIRECTIONS:</vt:lpstr>
      <vt:lpstr>PowerPoint Presentation</vt:lpstr>
      <vt:lpstr>Los Errores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Errors</dc:title>
  <dc:creator>Amanda Ford</dc:creator>
  <cp:lastModifiedBy>Amanda Ford</cp:lastModifiedBy>
  <cp:revision>10</cp:revision>
  <cp:lastPrinted>2015-09-18T17:39:51Z</cp:lastPrinted>
  <dcterms:created xsi:type="dcterms:W3CDTF">2014-09-18T16:13:27Z</dcterms:created>
  <dcterms:modified xsi:type="dcterms:W3CDTF">2015-09-18T17:40:58Z</dcterms:modified>
</cp:coreProperties>
</file>