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57" r:id="rId3"/>
    <p:sldId id="270" r:id="rId4"/>
    <p:sldId id="274" r:id="rId5"/>
    <p:sldId id="269" r:id="rId6"/>
    <p:sldId id="275" r:id="rId7"/>
    <p:sldId id="268" r:id="rId8"/>
    <p:sldId id="276" r:id="rId9"/>
    <p:sldId id="267" r:id="rId10"/>
    <p:sldId id="277" r:id="rId11"/>
    <p:sldId id="266" r:id="rId12"/>
    <p:sldId id="278" r:id="rId13"/>
    <p:sldId id="265" r:id="rId14"/>
    <p:sldId id="271" r:id="rId15"/>
    <p:sldId id="264" r:id="rId16"/>
    <p:sldId id="258" r:id="rId17"/>
    <p:sldId id="263" r:id="rId18"/>
    <p:sldId id="259" r:id="rId19"/>
    <p:sldId id="262" r:id="rId20"/>
    <p:sldId id="272" r:id="rId21"/>
    <p:sldId id="261" r:id="rId22"/>
    <p:sldId id="273" r:id="rId23"/>
    <p:sldId id="26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0BD51-FD45-48B9-8C88-0D0CDABC3FD9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F0908-D791-4B6A-99C3-C5D43831F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27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C697-882F-4EFA-B0F9-33CEA5A3BB5E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4D5F-A84C-423E-AF70-A252B8F6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17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C697-882F-4EFA-B0F9-33CEA5A3BB5E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4D5F-A84C-423E-AF70-A252B8F6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2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C697-882F-4EFA-B0F9-33CEA5A3BB5E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4D5F-A84C-423E-AF70-A252B8F6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C697-882F-4EFA-B0F9-33CEA5A3BB5E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4D5F-A84C-423E-AF70-A252B8F6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59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C697-882F-4EFA-B0F9-33CEA5A3BB5E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4D5F-A84C-423E-AF70-A252B8F6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4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C697-882F-4EFA-B0F9-33CEA5A3BB5E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4D5F-A84C-423E-AF70-A252B8F6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1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C697-882F-4EFA-B0F9-33CEA5A3BB5E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4D5F-A84C-423E-AF70-A252B8F6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09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C697-882F-4EFA-B0F9-33CEA5A3BB5E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4D5F-A84C-423E-AF70-A252B8F6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0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C697-882F-4EFA-B0F9-33CEA5A3BB5E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4D5F-A84C-423E-AF70-A252B8F6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2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C697-882F-4EFA-B0F9-33CEA5A3BB5E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4D5F-A84C-423E-AF70-A252B8F6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1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C697-882F-4EFA-B0F9-33CEA5A3BB5E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4D5F-A84C-423E-AF70-A252B8F6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4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EC697-882F-4EFA-B0F9-33CEA5A3BB5E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84D5F-A84C-423E-AF70-A252B8F6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6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Ser</a:t>
            </a:r>
            <a:r>
              <a:rPr lang="en-US" dirty="0" smtClean="0"/>
              <a:t> Conjugations Fill in the Blank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83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Nosotros</a:t>
            </a:r>
            <a:r>
              <a:rPr lang="en-US" sz="4000" dirty="0" smtClean="0"/>
              <a:t> __________ de Puerto Rico.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We are from Puerto Rico.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7889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Vosotros</a:t>
            </a:r>
            <a:r>
              <a:rPr lang="en-US" sz="4000" dirty="0" smtClean="0"/>
              <a:t> __________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You (informal) are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8495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Hoy __________ el </a:t>
            </a:r>
            <a:r>
              <a:rPr lang="en-US" sz="4000" dirty="0" err="1" smtClean="0"/>
              <a:t>veinte</a:t>
            </a:r>
            <a:r>
              <a:rPr lang="en-US" sz="4000" dirty="0" smtClean="0"/>
              <a:t> de </a:t>
            </a:r>
            <a:r>
              <a:rPr lang="en-US" sz="4000" dirty="0" err="1" smtClean="0"/>
              <a:t>junio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Today is June 20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9298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Ustedes</a:t>
            </a:r>
            <a:r>
              <a:rPr lang="en-US" sz="4000" dirty="0" smtClean="0"/>
              <a:t> __________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You (formal) are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0164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El </a:t>
            </a:r>
            <a:r>
              <a:rPr lang="en-US" sz="4000" dirty="0" err="1" smtClean="0"/>
              <a:t>teléfono</a:t>
            </a:r>
            <a:r>
              <a:rPr lang="en-US" sz="4000" dirty="0" smtClean="0"/>
              <a:t> de </a:t>
            </a:r>
            <a:r>
              <a:rPr lang="en-US" sz="4000" dirty="0" err="1" smtClean="0"/>
              <a:t>Raúl</a:t>
            </a:r>
            <a:r>
              <a:rPr lang="en-US" sz="4000" dirty="0" smtClean="0"/>
              <a:t> __________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Raul’s phone number is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568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Tú</a:t>
            </a:r>
            <a:r>
              <a:rPr lang="en-US" sz="4000" dirty="0" smtClean="0"/>
              <a:t> __________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You (informal) are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5649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Qué</a:t>
            </a:r>
            <a:r>
              <a:rPr lang="en-US" sz="4000" dirty="0" smtClean="0"/>
              <a:t> </a:t>
            </a:r>
            <a:r>
              <a:rPr lang="en-US" sz="4000" dirty="0" err="1" smtClean="0"/>
              <a:t>día</a:t>
            </a:r>
            <a:r>
              <a:rPr lang="en-US" sz="4000" dirty="0" smtClean="0"/>
              <a:t> __________ hoy?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What day is today?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5334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Yo</a:t>
            </a:r>
            <a:r>
              <a:rPr lang="en-US" sz="4000" dirty="0" smtClean="0"/>
              <a:t> __________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I am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3569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Mi</a:t>
            </a:r>
            <a:r>
              <a:rPr lang="en-US" sz="4000" dirty="0" smtClean="0"/>
              <a:t> </a:t>
            </a:r>
            <a:r>
              <a:rPr lang="en-US" sz="4000" dirty="0" err="1" smtClean="0"/>
              <a:t>teléfono</a:t>
            </a:r>
            <a:r>
              <a:rPr lang="en-US" sz="4000" dirty="0" smtClean="0"/>
              <a:t> __________ (502) 555-1234.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My telephone number is (502) 555-1234.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6305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Ellos</a:t>
            </a:r>
            <a:r>
              <a:rPr lang="en-US" sz="4000" dirty="0" smtClean="0"/>
              <a:t> __________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They are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4243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Cuándo</a:t>
            </a:r>
            <a:r>
              <a:rPr lang="en-US" sz="4000" dirty="0" smtClean="0"/>
              <a:t> __________ </a:t>
            </a:r>
            <a:r>
              <a:rPr lang="en-US" sz="4000" dirty="0" err="1" smtClean="0"/>
              <a:t>tu</a:t>
            </a:r>
            <a:r>
              <a:rPr lang="en-US" sz="4000" dirty="0" smtClean="0"/>
              <a:t> </a:t>
            </a:r>
            <a:r>
              <a:rPr lang="en-US" sz="4000" dirty="0" err="1" smtClean="0"/>
              <a:t>cumpleaños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When is your birthday?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808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Qué</a:t>
            </a:r>
            <a:r>
              <a:rPr lang="en-US" sz="4000" dirty="0" smtClean="0"/>
              <a:t> __________ la </a:t>
            </a:r>
            <a:r>
              <a:rPr lang="en-US" sz="4000" dirty="0" err="1" smtClean="0"/>
              <a:t>fecha</a:t>
            </a:r>
            <a:r>
              <a:rPr lang="en-US" sz="4000" dirty="0" smtClean="0"/>
              <a:t> de hoy?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What is the date today?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2840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Nosotras</a:t>
            </a:r>
            <a:r>
              <a:rPr lang="en-US" sz="4000" dirty="0" smtClean="0"/>
              <a:t> __________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We are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480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El </a:t>
            </a:r>
            <a:r>
              <a:rPr lang="en-US" sz="4000" dirty="0" err="1" smtClean="0"/>
              <a:t>cumpleaños</a:t>
            </a:r>
            <a:r>
              <a:rPr lang="en-US" sz="4000" dirty="0" smtClean="0"/>
              <a:t> de Anita __________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Anita’s birthday is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2275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Mi</a:t>
            </a:r>
            <a:r>
              <a:rPr lang="en-US" sz="4000" dirty="0" smtClean="0"/>
              <a:t> amigo __________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My friend is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0522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Pablo y Alicia __________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Pablo and Alicia are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2611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¿De </a:t>
            </a:r>
            <a:r>
              <a:rPr lang="en-US" sz="4000" dirty="0" err="1" smtClean="0"/>
              <a:t>dónde</a:t>
            </a:r>
            <a:r>
              <a:rPr lang="en-US" sz="4000" dirty="0" smtClean="0"/>
              <a:t> __________ </a:t>
            </a:r>
            <a:r>
              <a:rPr lang="en-US" sz="4000" dirty="0" err="1" smtClean="0"/>
              <a:t>ella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Where is she from?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8627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Ana __________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Ana is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0826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Yo</a:t>
            </a:r>
            <a:r>
              <a:rPr lang="en-US" sz="4000" dirty="0" smtClean="0"/>
              <a:t> _________ de Florida.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I am from Florida.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8693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Mis</a:t>
            </a:r>
            <a:r>
              <a:rPr lang="en-US" sz="4000" dirty="0" smtClean="0"/>
              <a:t> amigos y </a:t>
            </a:r>
            <a:r>
              <a:rPr lang="en-US" sz="4000" dirty="0" err="1" smtClean="0"/>
              <a:t>yo</a:t>
            </a:r>
            <a:r>
              <a:rPr lang="en-US" sz="4000" dirty="0" smtClean="0"/>
              <a:t> __________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My friends and I are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7354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¿De </a:t>
            </a:r>
            <a:r>
              <a:rPr lang="en-US" sz="4000" dirty="0" err="1" smtClean="0"/>
              <a:t>dónde</a:t>
            </a:r>
            <a:r>
              <a:rPr lang="en-US" sz="4000" dirty="0" smtClean="0"/>
              <a:t> __________ </a:t>
            </a:r>
            <a:r>
              <a:rPr lang="en-US" sz="4000" dirty="0" err="1" smtClean="0"/>
              <a:t>tú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Where are you from?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7810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Mis</a:t>
            </a:r>
            <a:r>
              <a:rPr lang="en-US" sz="4000" dirty="0" smtClean="0"/>
              <a:t> amigos __________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My friends are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4130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201</Words>
  <Application>Microsoft Office PowerPoint</Application>
  <PresentationFormat>Widescreen</PresentationFormat>
  <Paragraphs>83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Ser Conjugations Fill in the 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Conjugations Fill in the Blank</dc:title>
  <dc:creator>Amanda Ford</dc:creator>
  <cp:lastModifiedBy>Amanda Ford</cp:lastModifiedBy>
  <cp:revision>3</cp:revision>
  <cp:lastPrinted>2014-09-24T16:23:13Z</cp:lastPrinted>
  <dcterms:created xsi:type="dcterms:W3CDTF">2014-09-24T15:48:10Z</dcterms:created>
  <dcterms:modified xsi:type="dcterms:W3CDTF">2014-09-25T14:47:35Z</dcterms:modified>
</cp:coreProperties>
</file>