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7"/>
  </p:handout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48" d="100"/>
          <a:sy n="48" d="100"/>
        </p:scale>
        <p:origin x="54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4628B-4990-4F30-B57E-7E3F8591308D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4C8B7-1BA1-49F4-8958-052F3D5495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36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Ser</a:t>
            </a:r>
            <a:r>
              <a:rPr lang="en-US" dirty="0" smtClean="0"/>
              <a:t> and </a:t>
            </a:r>
            <a:r>
              <a:rPr lang="en-US" dirty="0" err="1" smtClean="0"/>
              <a:t>estar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47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 CONJUGATIONS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dirty="0" smtClean="0"/>
              <a:t>SOY</a:t>
            </a:r>
          </a:p>
          <a:p>
            <a:endParaRPr lang="en-US" dirty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b="1" dirty="0" smtClean="0"/>
              <a:t>ERES</a:t>
            </a:r>
          </a:p>
          <a:p>
            <a:endParaRPr lang="en-US" dirty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, 1 name </a:t>
            </a:r>
            <a:r>
              <a:rPr lang="en-US" b="1" dirty="0" smtClean="0"/>
              <a:t>ES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b="1" dirty="0" smtClean="0"/>
              <a:t>SOMOS</a:t>
            </a:r>
          </a:p>
          <a:p>
            <a:endParaRPr lang="en-US" dirty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b="1" dirty="0" smtClean="0"/>
              <a:t>SOIS</a:t>
            </a:r>
          </a:p>
          <a:p>
            <a:endParaRPr lang="en-US" dirty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, 2+ names </a:t>
            </a:r>
            <a:r>
              <a:rPr lang="en-US" b="1" dirty="0" smtClean="0"/>
              <a:t>SON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3682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5"/>
            <a:ext cx="4754880" cy="3964951"/>
          </a:xfrm>
        </p:spPr>
        <p:txBody>
          <a:bodyPr>
            <a:normAutofit/>
          </a:bodyPr>
          <a:lstStyle/>
          <a:p>
            <a:r>
              <a:rPr lang="en-US" b="1" dirty="0" smtClean="0"/>
              <a:t>Time</a:t>
            </a:r>
          </a:p>
          <a:p>
            <a:r>
              <a:rPr lang="en-US" dirty="0" smtClean="0"/>
              <a:t>(</a:t>
            </a:r>
            <a:r>
              <a:rPr lang="en-US" b="1" dirty="0" smtClean="0"/>
              <a:t>Son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dos y media.)</a:t>
            </a:r>
          </a:p>
          <a:p>
            <a:endParaRPr lang="en-US" dirty="0"/>
          </a:p>
          <a:p>
            <a:r>
              <a:rPr lang="en-US" b="1" dirty="0" smtClean="0"/>
              <a:t>Date</a:t>
            </a:r>
          </a:p>
          <a:p>
            <a:r>
              <a:rPr lang="en-US" dirty="0" smtClean="0"/>
              <a:t>(</a:t>
            </a:r>
            <a:r>
              <a:rPr lang="en-US" b="1" dirty="0" err="1" smtClean="0"/>
              <a:t>Es</a:t>
            </a:r>
            <a:r>
              <a:rPr lang="en-US" dirty="0" smtClean="0"/>
              <a:t> el dos de </a:t>
            </a:r>
            <a:r>
              <a:rPr lang="en-US" dirty="0" err="1" smtClean="0"/>
              <a:t>octubre</a:t>
            </a:r>
            <a:r>
              <a:rPr lang="en-US" dirty="0" smtClean="0"/>
              <a:t>.)</a:t>
            </a:r>
          </a:p>
          <a:p>
            <a:endParaRPr lang="en-US" dirty="0"/>
          </a:p>
          <a:p>
            <a:r>
              <a:rPr lang="en-US" b="1" dirty="0" smtClean="0"/>
              <a:t>Day</a:t>
            </a:r>
          </a:p>
          <a:p>
            <a:r>
              <a:rPr lang="en-US" dirty="0" smtClean="0"/>
              <a:t>(</a:t>
            </a:r>
            <a:r>
              <a:rPr lang="en-US" b="1" dirty="0" smtClean="0"/>
              <a:t>Hoy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lunes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964952"/>
          </a:xfrm>
        </p:spPr>
        <p:txBody>
          <a:bodyPr/>
          <a:lstStyle/>
          <a:p>
            <a:r>
              <a:rPr lang="en-US" b="1" dirty="0" smtClean="0"/>
              <a:t>Origin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b="1" dirty="0" err="1" smtClean="0"/>
              <a:t>somos</a:t>
            </a:r>
            <a:r>
              <a:rPr lang="en-US" b="1" dirty="0" smtClean="0"/>
              <a:t> </a:t>
            </a:r>
            <a:r>
              <a:rPr lang="en-US" dirty="0" smtClean="0"/>
              <a:t>de Floyds Knobs.)</a:t>
            </a:r>
          </a:p>
          <a:p>
            <a:endParaRPr lang="en-US" dirty="0"/>
          </a:p>
          <a:p>
            <a:r>
              <a:rPr lang="en-US" b="1" dirty="0" smtClean="0"/>
              <a:t>Characteristics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b="1" dirty="0" err="1" smtClean="0"/>
              <a:t>eres</a:t>
            </a:r>
            <a:r>
              <a:rPr lang="en-US" dirty="0" smtClean="0"/>
              <a:t> alto y simpatico.)</a:t>
            </a:r>
          </a:p>
          <a:p>
            <a:endParaRPr lang="en-US" dirty="0"/>
          </a:p>
          <a:p>
            <a:r>
              <a:rPr lang="en-US" dirty="0" smtClean="0"/>
              <a:t>Relationship</a:t>
            </a:r>
          </a:p>
          <a:p>
            <a:r>
              <a:rPr lang="en-US" dirty="0" smtClean="0"/>
              <a:t>(Ella </a:t>
            </a:r>
            <a:r>
              <a:rPr lang="en-US" b="1" dirty="0" smtClean="0"/>
              <a:t>ES</a:t>
            </a:r>
            <a:r>
              <a:rPr lang="en-US" dirty="0" smtClean="0"/>
              <a:t> mi </a:t>
            </a:r>
            <a:r>
              <a:rPr lang="en-US" dirty="0" err="1" smtClean="0"/>
              <a:t>mejor</a:t>
            </a:r>
            <a:r>
              <a:rPr lang="en-US" dirty="0" smtClean="0"/>
              <a:t> </a:t>
            </a:r>
            <a:r>
              <a:rPr lang="en-US" smtClean="0"/>
              <a:t>amiga.)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195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ESTAR CONJUGATIONS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dirty="0" smtClean="0"/>
              <a:t>ESTOY</a:t>
            </a:r>
          </a:p>
          <a:p>
            <a:endParaRPr lang="en-US" dirty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b="1" dirty="0" smtClean="0"/>
              <a:t>ESTÁS</a:t>
            </a:r>
          </a:p>
          <a:p>
            <a:endParaRPr lang="en-US" dirty="0"/>
          </a:p>
          <a:p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usted</a:t>
            </a:r>
            <a:r>
              <a:rPr lang="en-US" dirty="0" smtClean="0"/>
              <a:t>, 1 name </a:t>
            </a:r>
            <a:r>
              <a:rPr lang="en-US" b="1" dirty="0" smtClean="0"/>
              <a:t>ESTÁ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b="1" dirty="0" smtClean="0"/>
              <a:t>ESTAMOS</a:t>
            </a:r>
          </a:p>
          <a:p>
            <a:endParaRPr lang="en-US" dirty="0"/>
          </a:p>
          <a:p>
            <a:r>
              <a:rPr lang="en-US" dirty="0" err="1" smtClean="0"/>
              <a:t>Vosotros</a:t>
            </a:r>
            <a:r>
              <a:rPr lang="en-US" dirty="0" smtClean="0"/>
              <a:t> </a:t>
            </a:r>
            <a:r>
              <a:rPr lang="en-US" b="1" dirty="0" smtClean="0"/>
              <a:t>ESTÁIS</a:t>
            </a:r>
          </a:p>
          <a:p>
            <a:endParaRPr lang="en-US" dirty="0"/>
          </a:p>
          <a:p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ustedes</a:t>
            </a:r>
            <a:r>
              <a:rPr lang="en-US" dirty="0" smtClean="0"/>
              <a:t>, 2+ names </a:t>
            </a:r>
            <a:r>
              <a:rPr lang="en-US" b="1" dirty="0" smtClean="0"/>
              <a:t>ESTÁN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24540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Emotion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Él</a:t>
            </a:r>
            <a:r>
              <a:rPr lang="en-US" dirty="0" smtClean="0"/>
              <a:t> </a:t>
            </a:r>
            <a:r>
              <a:rPr lang="en-US" b="1" dirty="0" smtClean="0"/>
              <a:t>ESTÁ </a:t>
            </a:r>
            <a:r>
              <a:rPr lang="en-US" dirty="0" err="1" smtClean="0"/>
              <a:t>triste</a:t>
            </a:r>
            <a:r>
              <a:rPr lang="en-US" dirty="0" smtClean="0"/>
              <a:t>.)</a:t>
            </a:r>
          </a:p>
          <a:p>
            <a:endParaRPr lang="en-US" dirty="0"/>
          </a:p>
          <a:p>
            <a:r>
              <a:rPr lang="en-US" dirty="0" smtClean="0"/>
              <a:t>Present Progressive (-</a:t>
            </a:r>
            <a:r>
              <a:rPr lang="en-US" dirty="0" err="1" smtClean="0"/>
              <a:t>ing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b="1" dirty="0" smtClean="0"/>
              <a:t>ESTÁS</a:t>
            </a:r>
            <a:r>
              <a:rPr lang="en-US" dirty="0" smtClean="0"/>
              <a:t> </a:t>
            </a:r>
            <a:r>
              <a:rPr lang="en-US" dirty="0" err="1" smtClean="0"/>
              <a:t>estudiando</a:t>
            </a:r>
            <a:r>
              <a:rPr lang="en-US" dirty="0" smtClean="0"/>
              <a:t> para el </a:t>
            </a:r>
            <a:r>
              <a:rPr lang="en-US" dirty="0" err="1" smtClean="0"/>
              <a:t>exámen</a:t>
            </a:r>
            <a:r>
              <a:rPr lang="en-US" dirty="0" smtClean="0"/>
              <a:t>.)</a:t>
            </a:r>
          </a:p>
          <a:p>
            <a:endParaRPr lang="en-US" dirty="0"/>
          </a:p>
          <a:p>
            <a:r>
              <a:rPr lang="en-US" dirty="0" smtClean="0"/>
              <a:t> Location</a:t>
            </a:r>
          </a:p>
          <a:p>
            <a:r>
              <a:rPr lang="en-US" dirty="0" smtClean="0"/>
              <a:t>Nostros </a:t>
            </a:r>
            <a:r>
              <a:rPr lang="en-US" b="1" dirty="0" smtClean="0"/>
              <a:t>ESTAMOS</a:t>
            </a:r>
            <a:r>
              <a:rPr lang="en-US" dirty="0" smtClean="0"/>
              <a:t> en la casa.)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8565" y="2011680"/>
            <a:ext cx="4754880" cy="4206240"/>
          </a:xfrm>
        </p:spPr>
        <p:txBody>
          <a:bodyPr/>
          <a:lstStyle/>
          <a:p>
            <a:r>
              <a:rPr lang="en-US" dirty="0" smtClean="0"/>
              <a:t>Prepositions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dirty="0" smtClean="0"/>
              <a:t>ESTOY</a:t>
            </a:r>
            <a:r>
              <a:rPr lang="en-US" dirty="0" smtClean="0"/>
              <a:t> </a:t>
            </a:r>
            <a:r>
              <a:rPr lang="en-US" dirty="0" err="1" smtClean="0"/>
              <a:t>enfrente</a:t>
            </a:r>
            <a:r>
              <a:rPr lang="en-US" dirty="0" smtClean="0"/>
              <a:t> de la </a:t>
            </a:r>
            <a:r>
              <a:rPr lang="en-US" dirty="0" err="1" smtClean="0"/>
              <a:t>escuela</a:t>
            </a:r>
            <a:r>
              <a:rPr lang="en-US" dirty="0" smtClean="0"/>
              <a:t>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89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CC978"/>
      </a:accent3>
      <a:accent4>
        <a:srgbClr val="099BDD"/>
      </a:accent4>
      <a:accent5>
        <a:srgbClr val="47BFCD"/>
      </a:accent5>
      <a:accent6>
        <a:srgbClr val="DD7C15"/>
      </a:accent6>
      <a:hlink>
        <a:srgbClr val="FF9933"/>
      </a:hlink>
      <a:folHlink>
        <a:srgbClr val="B2B2B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TC103090430[[fn=Banded]]</Template>
  <TotalTime>177</TotalTime>
  <Words>156</Words>
  <Application>Microsoft Office PowerPoint</Application>
  <PresentationFormat>Widescreen</PresentationFormat>
  <Paragraphs>54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Corbel</vt:lpstr>
      <vt:lpstr>Wingdings</vt:lpstr>
      <vt:lpstr>Banded</vt:lpstr>
      <vt:lpstr>Ser and estar</vt:lpstr>
      <vt:lpstr>SER CONJUGATIONS</vt:lpstr>
      <vt:lpstr>When to use…</vt:lpstr>
      <vt:lpstr>ESTAR CONJUGATIONS</vt:lpstr>
      <vt:lpstr>WHEN TO USE…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 and estar</dc:title>
  <dc:creator>Amanda Ford</dc:creator>
  <cp:lastModifiedBy>Amanda Ford</cp:lastModifiedBy>
  <cp:revision>5</cp:revision>
  <cp:lastPrinted>2014-04-03T14:15:35Z</cp:lastPrinted>
  <dcterms:created xsi:type="dcterms:W3CDTF">2014-04-03T13:35:30Z</dcterms:created>
  <dcterms:modified xsi:type="dcterms:W3CDTF">2014-04-03T16:32:33Z</dcterms:modified>
</cp:coreProperties>
</file>