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87" r:id="rId5"/>
    <p:sldId id="288" r:id="rId6"/>
    <p:sldId id="292" r:id="rId7"/>
    <p:sldId id="285" r:id="rId8"/>
    <p:sldId id="291" r:id="rId9"/>
    <p:sldId id="290" r:id="rId10"/>
    <p:sldId id="289" r:id="rId11"/>
    <p:sldId id="300" r:id="rId12"/>
    <p:sldId id="299" r:id="rId13"/>
    <p:sldId id="298" r:id="rId14"/>
    <p:sldId id="297" r:id="rId15"/>
    <p:sldId id="296" r:id="rId16"/>
    <p:sldId id="295" r:id="rId17"/>
    <p:sldId id="294" r:id="rId18"/>
    <p:sldId id="293" r:id="rId19"/>
    <p:sldId id="301" r:id="rId20"/>
    <p:sldId id="308" r:id="rId21"/>
    <p:sldId id="306" r:id="rId22"/>
    <p:sldId id="307" r:id="rId23"/>
    <p:sldId id="304" r:id="rId24"/>
    <p:sldId id="305" r:id="rId25"/>
    <p:sldId id="303" r:id="rId26"/>
    <p:sldId id="302" r:id="rId27"/>
    <p:sldId id="259" r:id="rId28"/>
    <p:sldId id="260" r:id="rId29"/>
    <p:sldId id="261" r:id="rId30"/>
    <p:sldId id="262" r:id="rId31"/>
    <p:sldId id="309" r:id="rId32"/>
    <p:sldId id="310" r:id="rId33"/>
    <p:sldId id="263" r:id="rId34"/>
    <p:sldId id="264" r:id="rId35"/>
    <p:sldId id="265" r:id="rId36"/>
    <p:sldId id="26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8237DE-D553-4622-B118-11E2D7EF8106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2AF001-CA53-400E-9FC1-204A7D108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8237DE-D553-4622-B118-11E2D7EF8106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AF001-CA53-400E-9FC1-204A7D108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F8237DE-D553-4622-B118-11E2D7EF8106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2AF001-CA53-400E-9FC1-204A7D108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8237DE-D553-4622-B118-11E2D7EF8106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AF001-CA53-400E-9FC1-204A7D108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8237DE-D553-4622-B118-11E2D7EF8106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02AF001-CA53-400E-9FC1-204A7D108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8237DE-D553-4622-B118-11E2D7EF8106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AF001-CA53-400E-9FC1-204A7D108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8237DE-D553-4622-B118-11E2D7EF8106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AF001-CA53-400E-9FC1-204A7D108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8237DE-D553-4622-B118-11E2D7EF8106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AF001-CA53-400E-9FC1-204A7D108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8237DE-D553-4622-B118-11E2D7EF8106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AF001-CA53-400E-9FC1-204A7D108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8237DE-D553-4622-B118-11E2D7EF8106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AF001-CA53-400E-9FC1-204A7D108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8237DE-D553-4622-B118-11E2D7EF8106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AF001-CA53-400E-9FC1-204A7D108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F8237DE-D553-4622-B118-11E2D7EF8106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2AF001-CA53-400E-9FC1-204A7D108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 / Adjectives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Spanish 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Pretty</a:t>
            </a:r>
            <a:br>
              <a:rPr lang="en-US" dirty="0" smtClean="0"/>
            </a:br>
            <a:r>
              <a:rPr lang="en-US" dirty="0" smtClean="0"/>
              <a:t>bonito</a:t>
            </a:r>
            <a:endParaRPr lang="en-US" dirty="0"/>
          </a:p>
        </p:txBody>
      </p:sp>
      <p:pic>
        <p:nvPicPr>
          <p:cNvPr id="4" name="Content Placeholder 3" descr="pret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304799"/>
            <a:ext cx="4286114" cy="6429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Funny</a:t>
            </a:r>
            <a:br>
              <a:rPr lang="en-US" dirty="0" smtClean="0"/>
            </a:br>
            <a:r>
              <a:rPr lang="en-US" dirty="0" err="1" smtClean="0"/>
              <a:t>cómico</a:t>
            </a:r>
            <a:endParaRPr lang="en-US" dirty="0"/>
          </a:p>
        </p:txBody>
      </p:sp>
      <p:pic>
        <p:nvPicPr>
          <p:cNvPr id="4" name="Content Placeholder 3" descr="funn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81448"/>
            <a:ext cx="7134903" cy="4747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</a:t>
            </a:r>
            <a:br>
              <a:rPr lang="en-US" dirty="0" smtClean="0"/>
            </a:br>
            <a:r>
              <a:rPr lang="en-US" dirty="0" err="1" smtClean="0"/>
              <a:t>delgado</a:t>
            </a:r>
            <a:endParaRPr lang="en-US" dirty="0"/>
          </a:p>
        </p:txBody>
      </p:sp>
      <p:pic>
        <p:nvPicPr>
          <p:cNvPr id="4" name="Content Placeholder 3" descr="thi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548690"/>
            <a:ext cx="5809934" cy="41281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Sweet</a:t>
            </a:r>
            <a:br>
              <a:rPr lang="en-US" dirty="0" smtClean="0"/>
            </a:br>
            <a:r>
              <a:rPr lang="en-US" dirty="0" err="1" smtClean="0"/>
              <a:t>dulce</a:t>
            </a:r>
            <a:endParaRPr lang="en-US" dirty="0"/>
          </a:p>
        </p:txBody>
      </p:sp>
      <p:pic>
        <p:nvPicPr>
          <p:cNvPr id="4" name="Content Placeholder 3" descr="swee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9957" y="1828800"/>
            <a:ext cx="6230711" cy="46670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Famous</a:t>
            </a:r>
            <a:br>
              <a:rPr lang="en-US" dirty="0" smtClean="0"/>
            </a:br>
            <a:r>
              <a:rPr lang="en-US" dirty="0" err="1" smtClean="0"/>
              <a:t>famoso</a:t>
            </a:r>
            <a:endParaRPr lang="en-US" dirty="0"/>
          </a:p>
        </p:txBody>
      </p:sp>
      <p:pic>
        <p:nvPicPr>
          <p:cNvPr id="4" name="Content Placeholder 3" descr="famo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6952" y="1143000"/>
            <a:ext cx="4622123" cy="5448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Ugly</a:t>
            </a:r>
            <a:br>
              <a:rPr lang="en-US" dirty="0" smtClean="0"/>
            </a:br>
            <a:r>
              <a:rPr lang="en-US" dirty="0" err="1" smtClean="0"/>
              <a:t>feo</a:t>
            </a:r>
            <a:endParaRPr lang="en-US" dirty="0"/>
          </a:p>
        </p:txBody>
      </p:sp>
      <p:pic>
        <p:nvPicPr>
          <p:cNvPr id="4" name="Content Placeholder 3" descr="ugly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381000"/>
            <a:ext cx="2762019" cy="3701676"/>
          </a:xfrm>
        </p:spPr>
      </p:pic>
      <p:pic>
        <p:nvPicPr>
          <p:cNvPr id="5" name="Picture 4" descr="ugly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17198"/>
            <a:ext cx="3581400" cy="3988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</a:t>
            </a:r>
            <a:br>
              <a:rPr lang="en-US" dirty="0" smtClean="0"/>
            </a:br>
            <a:r>
              <a:rPr lang="en-US" dirty="0" err="1" smtClean="0"/>
              <a:t>fuerte</a:t>
            </a:r>
            <a:endParaRPr lang="en-US" dirty="0"/>
          </a:p>
        </p:txBody>
      </p:sp>
      <p:pic>
        <p:nvPicPr>
          <p:cNvPr id="4" name="Content Placeholder 3" descr="stro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847980"/>
            <a:ext cx="3990753" cy="57620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Fat</a:t>
            </a:r>
            <a:br>
              <a:rPr lang="en-US" dirty="0" smtClean="0"/>
            </a:br>
            <a:r>
              <a:rPr lang="en-US" dirty="0" err="1" smtClean="0"/>
              <a:t>gordo</a:t>
            </a:r>
            <a:endParaRPr lang="en-US" dirty="0"/>
          </a:p>
        </p:txBody>
      </p:sp>
      <p:pic>
        <p:nvPicPr>
          <p:cNvPr id="6" name="Content Placeholder 5" descr="f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31975"/>
            <a:ext cx="4819650" cy="6459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Amusing</a:t>
            </a:r>
            <a:br>
              <a:rPr lang="en-US" dirty="0" smtClean="0"/>
            </a:br>
            <a:r>
              <a:rPr lang="en-US" dirty="0" err="1" smtClean="0"/>
              <a:t>gracioso</a:t>
            </a:r>
            <a:endParaRPr lang="en-US" dirty="0"/>
          </a:p>
        </p:txBody>
      </p:sp>
      <p:pic>
        <p:nvPicPr>
          <p:cNvPr id="4" name="Content Placeholder 3" descr="amus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166258"/>
            <a:ext cx="6114734" cy="43676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Handsome</a:t>
            </a:r>
            <a:br>
              <a:rPr lang="en-US" dirty="0" smtClean="0"/>
            </a:br>
            <a:r>
              <a:rPr lang="en-US" dirty="0" err="1" smtClean="0"/>
              <a:t>guapo</a:t>
            </a:r>
            <a:endParaRPr lang="en-US" dirty="0"/>
          </a:p>
        </p:txBody>
      </p:sp>
      <p:pic>
        <p:nvPicPr>
          <p:cNvPr id="4" name="Content Placeholder 3" descr="hand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670322"/>
            <a:ext cx="4343400" cy="594955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Boring</a:t>
            </a:r>
            <a:br>
              <a:rPr lang="en-US" dirty="0" smtClean="0"/>
            </a:br>
            <a:r>
              <a:rPr lang="en-US" dirty="0" err="1" smtClean="0"/>
              <a:t>aburrido</a:t>
            </a:r>
            <a:endParaRPr lang="en-US" dirty="0"/>
          </a:p>
        </p:txBody>
      </p:sp>
      <p:pic>
        <p:nvPicPr>
          <p:cNvPr id="4" name="Content Placeholder 3" descr="bor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6880" y="2209800"/>
            <a:ext cx="5824096" cy="4362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Beautiful</a:t>
            </a:r>
            <a:br>
              <a:rPr lang="en-US" dirty="0" smtClean="0"/>
            </a:br>
            <a:r>
              <a:rPr lang="en-US" dirty="0" err="1" smtClean="0"/>
              <a:t>hermoso</a:t>
            </a:r>
            <a:endParaRPr lang="en-US" dirty="0"/>
          </a:p>
        </p:txBody>
      </p:sp>
      <p:pic>
        <p:nvPicPr>
          <p:cNvPr id="6" name="Content Placeholder 5" descr="beautifu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4774" y="1752600"/>
            <a:ext cx="6612511" cy="4953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Intellectual</a:t>
            </a:r>
            <a:br>
              <a:rPr lang="en-US" dirty="0" smtClean="0"/>
            </a:br>
            <a:r>
              <a:rPr lang="en-US" dirty="0" err="1" smtClean="0"/>
              <a:t>intelectual</a:t>
            </a:r>
            <a:endParaRPr lang="en-US" dirty="0"/>
          </a:p>
        </p:txBody>
      </p:sp>
      <p:pic>
        <p:nvPicPr>
          <p:cNvPr id="4" name="Content Placeholder 3" descr="intellectu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062398"/>
            <a:ext cx="5372100" cy="455747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Intelligent</a:t>
            </a:r>
            <a:br>
              <a:rPr lang="en-US" dirty="0" smtClean="0"/>
            </a:br>
            <a:r>
              <a:rPr lang="en-US" dirty="0" err="1" smtClean="0"/>
              <a:t>inteligente</a:t>
            </a:r>
            <a:endParaRPr lang="en-US" dirty="0"/>
          </a:p>
        </p:txBody>
      </p:sp>
      <p:pic>
        <p:nvPicPr>
          <p:cNvPr id="4" name="Content Placeholder 3" descr="intelligen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981200"/>
            <a:ext cx="4571733" cy="457173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</a:t>
            </a:r>
            <a:br>
              <a:rPr lang="en-US" dirty="0" smtClean="0"/>
            </a:br>
            <a:r>
              <a:rPr lang="en-US" dirty="0" err="1" smtClean="0"/>
              <a:t>interesante</a:t>
            </a:r>
            <a:endParaRPr lang="en-US" dirty="0"/>
          </a:p>
        </p:txBody>
      </p:sp>
      <p:pic>
        <p:nvPicPr>
          <p:cNvPr id="4" name="Content Placeholder 3" descr="interest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768976"/>
            <a:ext cx="5014374" cy="486042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Young</a:t>
            </a:r>
            <a:br>
              <a:rPr lang="en-US" dirty="0" smtClean="0"/>
            </a:br>
            <a:r>
              <a:rPr lang="en-US" dirty="0" err="1" smtClean="0"/>
              <a:t>joven</a:t>
            </a:r>
            <a:endParaRPr lang="en-US" dirty="0"/>
          </a:p>
        </p:txBody>
      </p:sp>
      <p:pic>
        <p:nvPicPr>
          <p:cNvPr id="4" name="Content Placeholder 3" descr="young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228600"/>
            <a:ext cx="3971619" cy="3028940"/>
          </a:xfrm>
        </p:spPr>
      </p:pic>
      <p:pic>
        <p:nvPicPr>
          <p:cNvPr id="5" name="Picture 4" descr="youn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340372"/>
            <a:ext cx="3124200" cy="427950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Dark-headed</a:t>
            </a:r>
            <a:br>
              <a:rPr lang="en-US" dirty="0" smtClean="0"/>
            </a:br>
            <a:r>
              <a:rPr lang="en-US" dirty="0" err="1" smtClean="0"/>
              <a:t>moreno</a:t>
            </a:r>
            <a:endParaRPr lang="en-US" dirty="0"/>
          </a:p>
        </p:txBody>
      </p:sp>
      <p:pic>
        <p:nvPicPr>
          <p:cNvPr id="4" name="Content Placeholder 3" descr="dark head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2024596"/>
            <a:ext cx="4562475" cy="462385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</a:t>
            </a:r>
            <a:br>
              <a:rPr lang="en-US" dirty="0" smtClean="0"/>
            </a:br>
            <a:r>
              <a:rPr lang="en-US" dirty="0" err="1" smtClean="0"/>
              <a:t>paciente</a:t>
            </a:r>
            <a:endParaRPr lang="en-US" dirty="0"/>
          </a:p>
        </p:txBody>
      </p:sp>
      <p:pic>
        <p:nvPicPr>
          <p:cNvPr id="4" name="Content Placeholder 3" descr="patien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2484" y="2209800"/>
            <a:ext cx="6697211" cy="440033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Red-headed</a:t>
            </a:r>
            <a:br>
              <a:rPr lang="en-US" dirty="0" smtClean="0"/>
            </a:br>
            <a:r>
              <a:rPr lang="en-US" dirty="0" err="1" smtClean="0"/>
              <a:t>pelirojo</a:t>
            </a:r>
            <a:endParaRPr lang="en-US" dirty="0"/>
          </a:p>
        </p:txBody>
      </p:sp>
      <p:pic>
        <p:nvPicPr>
          <p:cNvPr id="4" name="Content Placeholder 3" descr="red head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85164"/>
            <a:ext cx="3962400" cy="497281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Lazy</a:t>
            </a:r>
            <a:br>
              <a:rPr lang="en-US" dirty="0" smtClean="0"/>
            </a:br>
            <a:r>
              <a:rPr lang="en-US" dirty="0" err="1" smtClean="0"/>
              <a:t>perezoso</a:t>
            </a:r>
            <a:endParaRPr lang="en-US" dirty="0"/>
          </a:p>
        </p:txBody>
      </p:sp>
      <p:pic>
        <p:nvPicPr>
          <p:cNvPr id="4" name="Content Placeholder 3" descr="laz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4987" y="2590800"/>
            <a:ext cx="5961713" cy="39528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Romantic</a:t>
            </a:r>
            <a:br>
              <a:rPr lang="en-US" dirty="0" smtClean="0"/>
            </a:br>
            <a:r>
              <a:rPr lang="en-US" dirty="0" err="1" smtClean="0"/>
              <a:t>romántico</a:t>
            </a:r>
            <a:endParaRPr lang="en-US" dirty="0"/>
          </a:p>
        </p:txBody>
      </p:sp>
      <p:pic>
        <p:nvPicPr>
          <p:cNvPr id="4" name="Content Placeholder 3" descr="romant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403389"/>
            <a:ext cx="5667375" cy="424506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Active</a:t>
            </a:r>
            <a:br>
              <a:rPr lang="en-US" dirty="0" smtClean="0"/>
            </a:br>
            <a:r>
              <a:rPr lang="en-US" dirty="0" err="1" smtClean="0"/>
              <a:t>activo</a:t>
            </a:r>
            <a:endParaRPr lang="en-US" dirty="0"/>
          </a:p>
        </p:txBody>
      </p:sp>
      <p:pic>
        <p:nvPicPr>
          <p:cNvPr id="6" name="Content Placeholder 5" descr="acti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6334" y="2133600"/>
            <a:ext cx="6310842" cy="4467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Blonde</a:t>
            </a:r>
            <a:br>
              <a:rPr lang="en-US" dirty="0" smtClean="0"/>
            </a:br>
            <a:r>
              <a:rPr lang="en-US" dirty="0" err="1" smtClean="0"/>
              <a:t>rubio</a:t>
            </a:r>
            <a:endParaRPr lang="en-US" dirty="0"/>
          </a:p>
        </p:txBody>
      </p:sp>
      <p:pic>
        <p:nvPicPr>
          <p:cNvPr id="4" name="Content Placeholder 3" descr="blon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381000"/>
            <a:ext cx="4133850" cy="551890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Serious</a:t>
            </a:r>
            <a:br>
              <a:rPr lang="en-US" dirty="0" smtClean="0"/>
            </a:br>
            <a:r>
              <a:rPr lang="en-US" dirty="0" err="1" smtClean="0"/>
              <a:t>serio</a:t>
            </a:r>
            <a:endParaRPr lang="en-US" dirty="0"/>
          </a:p>
        </p:txBody>
      </p:sp>
      <p:pic>
        <p:nvPicPr>
          <p:cNvPr id="4" name="Content Placeholder 3" descr="seriou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978588"/>
            <a:ext cx="4676533" cy="573624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Nice</a:t>
            </a:r>
            <a:br>
              <a:rPr lang="en-US" dirty="0" smtClean="0"/>
            </a:br>
            <a:r>
              <a:rPr lang="en-US" dirty="0" err="1" smtClean="0"/>
              <a:t>simpático</a:t>
            </a:r>
            <a:endParaRPr lang="en-US" dirty="0"/>
          </a:p>
        </p:txBody>
      </p:sp>
      <p:pic>
        <p:nvPicPr>
          <p:cNvPr id="4" name="Content Placeholder 3" descr="n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807720"/>
            <a:ext cx="4171950" cy="584073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Timid, shy</a:t>
            </a:r>
            <a:br>
              <a:rPr lang="en-US" dirty="0" smtClean="0"/>
            </a:br>
            <a:r>
              <a:rPr lang="en-US" dirty="0" err="1" smtClean="0"/>
              <a:t>tímido</a:t>
            </a:r>
            <a:endParaRPr lang="en-US" dirty="0"/>
          </a:p>
        </p:txBody>
      </p:sp>
      <p:pic>
        <p:nvPicPr>
          <p:cNvPr id="4" name="Content Placeholder 3" descr="s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6536212" cy="489585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Silly</a:t>
            </a:r>
            <a:br>
              <a:rPr lang="en-US" dirty="0" smtClean="0"/>
            </a:br>
            <a:r>
              <a:rPr lang="en-US" dirty="0" err="1" smtClean="0"/>
              <a:t>tonto</a:t>
            </a:r>
            <a:endParaRPr lang="en-US" dirty="0"/>
          </a:p>
        </p:txBody>
      </p:sp>
      <p:pic>
        <p:nvPicPr>
          <p:cNvPr id="6" name="Content Placeholder 5" descr="sil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098883"/>
            <a:ext cx="5972175" cy="447336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Hard-working</a:t>
            </a:r>
            <a:br>
              <a:rPr lang="en-US" dirty="0" smtClean="0"/>
            </a:br>
            <a:r>
              <a:rPr lang="en-US" dirty="0" err="1" smtClean="0"/>
              <a:t>trabajador</a:t>
            </a:r>
            <a:endParaRPr lang="en-US" dirty="0"/>
          </a:p>
        </p:txBody>
      </p:sp>
      <p:pic>
        <p:nvPicPr>
          <p:cNvPr id="4" name="Content Placeholder 3" descr="hard wor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9030" y="2362200"/>
            <a:ext cx="6398145" cy="425767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Old</a:t>
            </a:r>
            <a:br>
              <a:rPr lang="en-US" dirty="0" smtClean="0"/>
            </a:br>
            <a:r>
              <a:rPr lang="en-US" dirty="0" err="1" smtClean="0"/>
              <a:t>viejo</a:t>
            </a:r>
            <a:endParaRPr lang="en-US" dirty="0"/>
          </a:p>
        </p:txBody>
      </p:sp>
      <p:pic>
        <p:nvPicPr>
          <p:cNvPr id="4" name="Content Placeholder 3" descr="ol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28600"/>
            <a:ext cx="4981333" cy="611011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Pleasant</a:t>
            </a:r>
            <a:br>
              <a:rPr lang="en-US" dirty="0" smtClean="0"/>
            </a:br>
            <a:r>
              <a:rPr lang="en-US" dirty="0" err="1" smtClean="0"/>
              <a:t>agradable</a:t>
            </a:r>
            <a:endParaRPr lang="en-US" dirty="0"/>
          </a:p>
        </p:txBody>
      </p:sp>
      <p:pic>
        <p:nvPicPr>
          <p:cNvPr id="4" name="Content Placeholder 3" descr="pleas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682625"/>
            <a:ext cx="4038600" cy="5889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Tall</a:t>
            </a:r>
            <a:br>
              <a:rPr lang="en-US" dirty="0" smtClean="0"/>
            </a:br>
            <a:r>
              <a:rPr lang="en-US" dirty="0" smtClean="0"/>
              <a:t>alto</a:t>
            </a:r>
            <a:endParaRPr lang="en-US" dirty="0"/>
          </a:p>
        </p:txBody>
      </p:sp>
      <p:pic>
        <p:nvPicPr>
          <p:cNvPr id="4" name="Content Placeholder 3" descr="t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381000"/>
            <a:ext cx="4181475" cy="6283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Nice</a:t>
            </a:r>
            <a:br>
              <a:rPr lang="en-US" dirty="0" smtClean="0"/>
            </a:br>
            <a:r>
              <a:rPr lang="en-US" dirty="0" err="1" smtClean="0"/>
              <a:t>amable</a:t>
            </a:r>
            <a:endParaRPr lang="en-US" dirty="0"/>
          </a:p>
        </p:txBody>
      </p:sp>
      <p:pic>
        <p:nvPicPr>
          <p:cNvPr id="4" name="Content Placeholder 3" descr="happ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676400"/>
            <a:ext cx="4962257" cy="49622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Athletic</a:t>
            </a:r>
            <a:br>
              <a:rPr lang="en-US" dirty="0" smtClean="0"/>
            </a:br>
            <a:r>
              <a:rPr lang="en-US" dirty="0" err="1" smtClean="0"/>
              <a:t>atlÉtico</a:t>
            </a:r>
            <a:endParaRPr lang="en-US" dirty="0"/>
          </a:p>
        </p:txBody>
      </p:sp>
      <p:pic>
        <p:nvPicPr>
          <p:cNvPr id="4" name="Content Placeholder 3" descr="athletic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812120"/>
            <a:ext cx="3819286" cy="4769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Mean</a:t>
            </a:r>
            <a:br>
              <a:rPr lang="en-US" dirty="0" smtClean="0"/>
            </a:br>
            <a:r>
              <a:rPr lang="en-US" dirty="0" err="1" smtClean="0"/>
              <a:t>antipático</a:t>
            </a:r>
            <a:endParaRPr lang="en-US" dirty="0"/>
          </a:p>
        </p:txBody>
      </p:sp>
      <p:pic>
        <p:nvPicPr>
          <p:cNvPr id="4" name="Content Placeholder 3" descr="mea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304800"/>
            <a:ext cx="4962286" cy="6196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</a:t>
            </a:r>
            <a:br>
              <a:rPr lang="en-US" dirty="0" smtClean="0"/>
            </a:br>
            <a:r>
              <a:rPr lang="en-US" dirty="0" err="1" smtClean="0"/>
              <a:t>bajo</a:t>
            </a:r>
            <a:endParaRPr lang="en-US" dirty="0"/>
          </a:p>
        </p:txBody>
      </p:sp>
      <p:pic>
        <p:nvPicPr>
          <p:cNvPr id="4" name="Content Placeholder 3" descr="sh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596900"/>
            <a:ext cx="4133850" cy="602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311</TotalTime>
  <Words>42</Words>
  <Application>Microsoft Office PowerPoint</Application>
  <PresentationFormat>On-screen Show (4:3)</PresentationFormat>
  <Paragraphs>37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Opulent</vt:lpstr>
      <vt:lpstr>Ser / Adjectives</vt:lpstr>
      <vt:lpstr>Boring aburrido</vt:lpstr>
      <vt:lpstr>Active activo</vt:lpstr>
      <vt:lpstr>Pleasant agradable</vt:lpstr>
      <vt:lpstr>Tall alto</vt:lpstr>
      <vt:lpstr>Nice amable</vt:lpstr>
      <vt:lpstr>Athletic atlÉtico</vt:lpstr>
      <vt:lpstr>Mean antipático</vt:lpstr>
      <vt:lpstr>Short bajo</vt:lpstr>
      <vt:lpstr>Pretty bonito</vt:lpstr>
      <vt:lpstr>Funny cómico</vt:lpstr>
      <vt:lpstr>Thin delgado</vt:lpstr>
      <vt:lpstr>Sweet dulce</vt:lpstr>
      <vt:lpstr>Famous famoso</vt:lpstr>
      <vt:lpstr>Ugly feo</vt:lpstr>
      <vt:lpstr>Strong fuerte</vt:lpstr>
      <vt:lpstr>Fat gordo</vt:lpstr>
      <vt:lpstr>Amusing gracioso</vt:lpstr>
      <vt:lpstr>Handsome guapo</vt:lpstr>
      <vt:lpstr>Beautiful hermoso</vt:lpstr>
      <vt:lpstr>Intellectual intelectual</vt:lpstr>
      <vt:lpstr>Intelligent inteligente</vt:lpstr>
      <vt:lpstr>Interesting interesante</vt:lpstr>
      <vt:lpstr>Young joven</vt:lpstr>
      <vt:lpstr>Dark-headed moreno</vt:lpstr>
      <vt:lpstr>Patient paciente</vt:lpstr>
      <vt:lpstr>Red-headed pelirojo</vt:lpstr>
      <vt:lpstr>Lazy perezoso</vt:lpstr>
      <vt:lpstr>Romantic romántico</vt:lpstr>
      <vt:lpstr>Blonde rubio</vt:lpstr>
      <vt:lpstr>Serious serio</vt:lpstr>
      <vt:lpstr>Nice simpático</vt:lpstr>
      <vt:lpstr>Timid, shy tímido</vt:lpstr>
      <vt:lpstr>Silly tonto</vt:lpstr>
      <vt:lpstr>Hard-working trabajador</vt:lpstr>
      <vt:lpstr>Old viejo</vt:lpstr>
    </vt:vector>
  </TitlesOfParts>
  <Company>NAFCS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 / Adjectives</dc:title>
  <dc:creator>aford</dc:creator>
  <cp:lastModifiedBy>aford</cp:lastModifiedBy>
  <cp:revision>17</cp:revision>
  <dcterms:created xsi:type="dcterms:W3CDTF">2012-09-20T22:39:40Z</dcterms:created>
  <dcterms:modified xsi:type="dcterms:W3CDTF">2012-09-26T17:23:27Z</dcterms:modified>
</cp:coreProperties>
</file>