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4674D-73A2-44CC-A37E-769D25EADE78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4B6AD-084E-470E-8C30-EFB750F8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77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34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1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1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5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9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5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4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76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 marks &amp; Written accents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1</a:t>
            </a:r>
          </a:p>
          <a:p>
            <a:r>
              <a:rPr lang="en-US" dirty="0" smtClean="0"/>
              <a:t>Page 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7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In Spanish, </a:t>
            </a:r>
            <a:r>
              <a:rPr lang="en-US" b="1" dirty="0" smtClean="0"/>
              <a:t>upside-down punctuation marks </a:t>
            </a:r>
            <a:r>
              <a:rPr lang="en-US" dirty="0" smtClean="0"/>
              <a:t>such as ¿ and ¡ are placed at the beginning of a phrase to signal a question or an exclamation.  These are used along with  those that come at the end of phrases.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¡Hasta </a:t>
            </a:r>
            <a:r>
              <a:rPr lang="en-US" dirty="0" err="1" smtClean="0"/>
              <a:t>luego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0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In Spanish, some words have written </a:t>
            </a:r>
            <a:r>
              <a:rPr lang="en-US" b="1" dirty="0" smtClean="0"/>
              <a:t>accent marks</a:t>
            </a:r>
            <a:r>
              <a:rPr lang="en-US" dirty="0" smtClean="0"/>
              <a:t>.  An accent mark is a </a:t>
            </a:r>
            <a:r>
              <a:rPr lang="en-US" b="1" dirty="0" smtClean="0"/>
              <a:t>tilted line placed over a vowel</a:t>
            </a:r>
            <a:r>
              <a:rPr lang="en-US" dirty="0" smtClean="0"/>
              <a:t>.  Putting accent marks over vowels is a part of spelling words correctly.  When learning new words, memorize where the accent marks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9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Adiós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9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wavy line </a:t>
            </a:r>
            <a:r>
              <a:rPr lang="en-US" dirty="0" smtClean="0"/>
              <a:t>in the letter ñ is called a </a:t>
            </a:r>
            <a:r>
              <a:rPr lang="en-US" b="1" dirty="0" smtClean="0"/>
              <a:t>tilde</a:t>
            </a:r>
            <a:r>
              <a:rPr lang="en-US" dirty="0" smtClean="0"/>
              <a:t>.  The ñ is pronounced similarly to the “</a:t>
            </a:r>
            <a:r>
              <a:rPr lang="en-US" dirty="0" err="1" smtClean="0"/>
              <a:t>ny</a:t>
            </a:r>
            <a:r>
              <a:rPr lang="en-US" dirty="0" smtClean="0"/>
              <a:t> in the word </a:t>
            </a:r>
            <a:r>
              <a:rPr lang="en-US" i="1" dirty="0" smtClean="0"/>
              <a:t>canyon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7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Señor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compañero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056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154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Punctuation marks &amp; Written accents</vt:lpstr>
      <vt:lpstr>Punto #1</vt:lpstr>
      <vt:lpstr>example</vt:lpstr>
      <vt:lpstr>Punto #2</vt:lpstr>
      <vt:lpstr>example</vt:lpstr>
      <vt:lpstr>Punto #3</vt:lpstr>
      <vt:lpstr>example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marks &amp; Written accents</dc:title>
  <dc:creator>Amanda Ford</dc:creator>
  <cp:lastModifiedBy>Amanda Ford</cp:lastModifiedBy>
  <cp:revision>2</cp:revision>
  <cp:lastPrinted>2013-09-05T15:25:27Z</cp:lastPrinted>
  <dcterms:created xsi:type="dcterms:W3CDTF">2013-09-05T15:12:15Z</dcterms:created>
  <dcterms:modified xsi:type="dcterms:W3CDTF">2013-09-05T15:25:35Z</dcterms:modified>
</cp:coreProperties>
</file>