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90E89-2B5F-4B8C-AB50-7829AE5D886E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A67BD-392D-4309-85E0-68AE17939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73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8CE2-E80F-461A-873F-C13BFB9BF1AE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B120-D738-4642-AD81-0AFB0ABD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8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8CE2-E80F-461A-873F-C13BFB9BF1AE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B120-D738-4642-AD81-0AFB0ABD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09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8CE2-E80F-461A-873F-C13BFB9BF1AE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B120-D738-4642-AD81-0AFB0ABD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8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8CE2-E80F-461A-873F-C13BFB9BF1AE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B120-D738-4642-AD81-0AFB0ABD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75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8CE2-E80F-461A-873F-C13BFB9BF1AE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B120-D738-4642-AD81-0AFB0ABD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30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8CE2-E80F-461A-873F-C13BFB9BF1AE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B120-D738-4642-AD81-0AFB0ABD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22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8CE2-E80F-461A-873F-C13BFB9BF1AE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B120-D738-4642-AD81-0AFB0ABD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6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8CE2-E80F-461A-873F-C13BFB9BF1AE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B120-D738-4642-AD81-0AFB0ABD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9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8CE2-E80F-461A-873F-C13BFB9BF1AE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B120-D738-4642-AD81-0AFB0ABD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39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8CE2-E80F-461A-873F-C13BFB9BF1AE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B120-D738-4642-AD81-0AFB0ABD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6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8CE2-E80F-461A-873F-C13BFB9BF1AE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B120-D738-4642-AD81-0AFB0ABD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6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78CE2-E80F-461A-873F-C13BFB9BF1AE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0B120-D738-4642-AD81-0AFB0ABD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9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400" y="215900"/>
            <a:ext cx="11747500" cy="63881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10390"/>
              </p:ext>
            </p:extLst>
          </p:nvPr>
        </p:nvGraphicFramePr>
        <p:xfrm>
          <a:off x="508000" y="406400"/>
          <a:ext cx="11391900" cy="61976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95950"/>
                <a:gridCol w="5695950"/>
              </a:tblGrid>
              <a:tr h="20658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0658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0658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pSp>
        <p:nvGrpSpPr>
          <p:cNvPr id="12" name="SMARTInkShape-Group1"/>
          <p:cNvGrpSpPr/>
          <p:nvPr/>
        </p:nvGrpSpPr>
        <p:grpSpPr>
          <a:xfrm>
            <a:off x="1876425" y="57150"/>
            <a:ext cx="2021942" cy="785824"/>
            <a:chOff x="1876425" y="57150"/>
            <a:chExt cx="2021942" cy="785824"/>
          </a:xfrm>
        </p:grpSpPr>
        <p:sp>
          <p:nvSpPr>
            <p:cNvPr id="5" name="SMARTInkShape-1"/>
            <p:cNvSpPr/>
            <p:nvPr/>
          </p:nvSpPr>
          <p:spPr>
            <a:xfrm>
              <a:off x="1876425" y="114300"/>
              <a:ext cx="285751" cy="409543"/>
            </a:xfrm>
            <a:custGeom>
              <a:avLst/>
              <a:gdLst/>
              <a:ahLst/>
              <a:cxnLst/>
              <a:rect l="0" t="0" r="0" b="0"/>
              <a:pathLst>
                <a:path w="285751" h="409543">
                  <a:moveTo>
                    <a:pt x="285750" y="0"/>
                  </a:moveTo>
                  <a:lnTo>
                    <a:pt x="275637" y="0"/>
                  </a:lnTo>
                  <a:lnTo>
                    <a:pt x="267850" y="2822"/>
                  </a:lnTo>
                  <a:lnTo>
                    <a:pt x="264292" y="5056"/>
                  </a:lnTo>
                  <a:lnTo>
                    <a:pt x="218027" y="14189"/>
                  </a:lnTo>
                  <a:lnTo>
                    <a:pt x="179710" y="25694"/>
                  </a:lnTo>
                  <a:lnTo>
                    <a:pt x="135295" y="38158"/>
                  </a:lnTo>
                  <a:lnTo>
                    <a:pt x="90578" y="55868"/>
                  </a:lnTo>
                  <a:lnTo>
                    <a:pt x="84727" y="63704"/>
                  </a:lnTo>
                  <a:lnTo>
                    <a:pt x="82943" y="73161"/>
                  </a:lnTo>
                  <a:lnTo>
                    <a:pt x="83870" y="83699"/>
                  </a:lnTo>
                  <a:lnTo>
                    <a:pt x="87664" y="91783"/>
                  </a:lnTo>
                  <a:lnTo>
                    <a:pt x="120278" y="121239"/>
                  </a:lnTo>
                  <a:lnTo>
                    <a:pt x="153581" y="142795"/>
                  </a:lnTo>
                  <a:lnTo>
                    <a:pt x="171975" y="165770"/>
                  </a:lnTo>
                  <a:lnTo>
                    <a:pt x="182267" y="196442"/>
                  </a:lnTo>
                  <a:lnTo>
                    <a:pt x="185782" y="230183"/>
                  </a:lnTo>
                  <a:lnTo>
                    <a:pt x="183817" y="262817"/>
                  </a:lnTo>
                  <a:lnTo>
                    <a:pt x="166648" y="305884"/>
                  </a:lnTo>
                  <a:lnTo>
                    <a:pt x="141452" y="345455"/>
                  </a:lnTo>
                  <a:lnTo>
                    <a:pt x="97948" y="388090"/>
                  </a:lnTo>
                  <a:lnTo>
                    <a:pt x="77399" y="403907"/>
                  </a:lnTo>
                  <a:lnTo>
                    <a:pt x="57683" y="409525"/>
                  </a:lnTo>
                  <a:lnTo>
                    <a:pt x="47980" y="409542"/>
                  </a:lnTo>
                  <a:lnTo>
                    <a:pt x="25911" y="398271"/>
                  </a:lnTo>
                  <a:lnTo>
                    <a:pt x="14099" y="389339"/>
                  </a:lnTo>
                  <a:lnTo>
                    <a:pt x="7283" y="377034"/>
                  </a:lnTo>
                  <a:lnTo>
                    <a:pt x="1687" y="335728"/>
                  </a:lnTo>
                  <a:lnTo>
                    <a:pt x="0" y="3143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"/>
            <p:cNvSpPr/>
            <p:nvPr/>
          </p:nvSpPr>
          <p:spPr>
            <a:xfrm>
              <a:off x="2121074" y="266700"/>
              <a:ext cx="536402" cy="274729"/>
            </a:xfrm>
            <a:custGeom>
              <a:avLst/>
              <a:gdLst/>
              <a:ahLst/>
              <a:cxnLst/>
              <a:rect l="0" t="0" r="0" b="0"/>
              <a:pathLst>
                <a:path w="536402" h="274729">
                  <a:moveTo>
                    <a:pt x="79201" y="0"/>
                  </a:moveTo>
                  <a:lnTo>
                    <a:pt x="79201" y="5056"/>
                  </a:lnTo>
                  <a:lnTo>
                    <a:pt x="76379" y="10361"/>
                  </a:lnTo>
                  <a:lnTo>
                    <a:pt x="74145" y="13257"/>
                  </a:lnTo>
                  <a:lnTo>
                    <a:pt x="71662" y="22120"/>
                  </a:lnTo>
                  <a:lnTo>
                    <a:pt x="71000" y="27447"/>
                  </a:lnTo>
                  <a:lnTo>
                    <a:pt x="48183" y="74017"/>
                  </a:lnTo>
                  <a:lnTo>
                    <a:pt x="29676" y="118710"/>
                  </a:lnTo>
                  <a:lnTo>
                    <a:pt x="17020" y="164408"/>
                  </a:lnTo>
                  <a:lnTo>
                    <a:pt x="6567" y="204171"/>
                  </a:lnTo>
                  <a:lnTo>
                    <a:pt x="0" y="226209"/>
                  </a:lnTo>
                  <a:lnTo>
                    <a:pt x="2020" y="246587"/>
                  </a:lnTo>
                  <a:lnTo>
                    <a:pt x="5522" y="256467"/>
                  </a:lnTo>
                  <a:lnTo>
                    <a:pt x="9973" y="263053"/>
                  </a:lnTo>
                  <a:lnTo>
                    <a:pt x="20564" y="270371"/>
                  </a:lnTo>
                  <a:lnTo>
                    <a:pt x="27409" y="270205"/>
                  </a:lnTo>
                  <a:lnTo>
                    <a:pt x="43483" y="264377"/>
                  </a:lnTo>
                  <a:lnTo>
                    <a:pt x="79671" y="234726"/>
                  </a:lnTo>
                  <a:lnTo>
                    <a:pt x="108974" y="200194"/>
                  </a:lnTo>
                  <a:lnTo>
                    <a:pt x="142938" y="157977"/>
                  </a:lnTo>
                  <a:lnTo>
                    <a:pt x="172522" y="118187"/>
                  </a:lnTo>
                  <a:lnTo>
                    <a:pt x="202018" y="72460"/>
                  </a:lnTo>
                  <a:lnTo>
                    <a:pt x="216133" y="52161"/>
                  </a:lnTo>
                  <a:lnTo>
                    <a:pt x="219435" y="45408"/>
                  </a:lnTo>
                  <a:lnTo>
                    <a:pt x="220315" y="45089"/>
                  </a:lnTo>
                  <a:lnTo>
                    <a:pt x="220902" y="45934"/>
                  </a:lnTo>
                  <a:lnTo>
                    <a:pt x="207694" y="91859"/>
                  </a:lnTo>
                  <a:lnTo>
                    <a:pt x="197118" y="136343"/>
                  </a:lnTo>
                  <a:lnTo>
                    <a:pt x="186224" y="176805"/>
                  </a:lnTo>
                  <a:lnTo>
                    <a:pt x="171119" y="216664"/>
                  </a:lnTo>
                  <a:lnTo>
                    <a:pt x="160528" y="257284"/>
                  </a:lnTo>
                  <a:lnTo>
                    <a:pt x="157680" y="272393"/>
                  </a:lnTo>
                  <a:lnTo>
                    <a:pt x="159037" y="274728"/>
                  </a:lnTo>
                  <a:lnTo>
                    <a:pt x="162058" y="274169"/>
                  </a:lnTo>
                  <a:lnTo>
                    <a:pt x="166189" y="271679"/>
                  </a:lnTo>
                  <a:lnTo>
                    <a:pt x="173601" y="260446"/>
                  </a:lnTo>
                  <a:lnTo>
                    <a:pt x="197818" y="216135"/>
                  </a:lnTo>
                  <a:lnTo>
                    <a:pt x="215006" y="176106"/>
                  </a:lnTo>
                  <a:lnTo>
                    <a:pt x="228330" y="136964"/>
                  </a:lnTo>
                  <a:lnTo>
                    <a:pt x="244155" y="99613"/>
                  </a:lnTo>
                  <a:lnTo>
                    <a:pt x="262342" y="60834"/>
                  </a:lnTo>
                  <a:lnTo>
                    <a:pt x="280947" y="37534"/>
                  </a:lnTo>
                  <a:lnTo>
                    <a:pt x="287782" y="35606"/>
                  </a:lnTo>
                  <a:lnTo>
                    <a:pt x="306665" y="36286"/>
                  </a:lnTo>
                  <a:lnTo>
                    <a:pt x="315510" y="41124"/>
                  </a:lnTo>
                  <a:lnTo>
                    <a:pt x="330983" y="57788"/>
                  </a:lnTo>
                  <a:lnTo>
                    <a:pt x="339271" y="79306"/>
                  </a:lnTo>
                  <a:lnTo>
                    <a:pt x="343937" y="123687"/>
                  </a:lnTo>
                  <a:lnTo>
                    <a:pt x="345028" y="159747"/>
                  </a:lnTo>
                  <a:lnTo>
                    <a:pt x="345642" y="204907"/>
                  </a:lnTo>
                  <a:lnTo>
                    <a:pt x="345786" y="235708"/>
                  </a:lnTo>
                  <a:lnTo>
                    <a:pt x="350058" y="247097"/>
                  </a:lnTo>
                  <a:lnTo>
                    <a:pt x="357139" y="255748"/>
                  </a:lnTo>
                  <a:lnTo>
                    <a:pt x="366093" y="262574"/>
                  </a:lnTo>
                  <a:lnTo>
                    <a:pt x="375237" y="265008"/>
                  </a:lnTo>
                  <a:lnTo>
                    <a:pt x="393864" y="262067"/>
                  </a:lnTo>
                  <a:lnTo>
                    <a:pt x="440355" y="227724"/>
                  </a:lnTo>
                  <a:lnTo>
                    <a:pt x="483014" y="191416"/>
                  </a:lnTo>
                  <a:lnTo>
                    <a:pt x="536401" y="133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3"/>
            <p:cNvSpPr/>
            <p:nvPr/>
          </p:nvSpPr>
          <p:spPr>
            <a:xfrm>
              <a:off x="2591536" y="247650"/>
              <a:ext cx="265965" cy="595324"/>
            </a:xfrm>
            <a:custGeom>
              <a:avLst/>
              <a:gdLst/>
              <a:ahLst/>
              <a:cxnLst/>
              <a:rect l="0" t="0" r="0" b="0"/>
              <a:pathLst>
                <a:path w="265965" h="595324">
                  <a:moveTo>
                    <a:pt x="142139" y="0"/>
                  </a:moveTo>
                  <a:lnTo>
                    <a:pt x="124239" y="7539"/>
                  </a:lnTo>
                  <a:lnTo>
                    <a:pt x="120680" y="8201"/>
                  </a:lnTo>
                  <a:lnTo>
                    <a:pt x="105559" y="19246"/>
                  </a:lnTo>
                  <a:lnTo>
                    <a:pt x="75246" y="58430"/>
                  </a:lnTo>
                  <a:lnTo>
                    <a:pt x="44965" y="100559"/>
                  </a:lnTo>
                  <a:lnTo>
                    <a:pt x="27857" y="137157"/>
                  </a:lnTo>
                  <a:lnTo>
                    <a:pt x="11028" y="174812"/>
                  </a:lnTo>
                  <a:lnTo>
                    <a:pt x="2750" y="202668"/>
                  </a:lnTo>
                  <a:lnTo>
                    <a:pt x="3704" y="210253"/>
                  </a:lnTo>
                  <a:lnTo>
                    <a:pt x="10410" y="224327"/>
                  </a:lnTo>
                  <a:lnTo>
                    <a:pt x="15161" y="227868"/>
                  </a:lnTo>
                  <a:lnTo>
                    <a:pt x="20445" y="229170"/>
                  </a:lnTo>
                  <a:lnTo>
                    <a:pt x="26085" y="228980"/>
                  </a:lnTo>
                  <a:lnTo>
                    <a:pt x="57949" y="213466"/>
                  </a:lnTo>
                  <a:lnTo>
                    <a:pt x="104241" y="178773"/>
                  </a:lnTo>
                  <a:lnTo>
                    <a:pt x="151691" y="133060"/>
                  </a:lnTo>
                  <a:lnTo>
                    <a:pt x="196118" y="87803"/>
                  </a:lnTo>
                  <a:lnTo>
                    <a:pt x="212198" y="64610"/>
                  </a:lnTo>
                  <a:lnTo>
                    <a:pt x="213187" y="62123"/>
                  </a:lnTo>
                  <a:lnTo>
                    <a:pt x="212788" y="60466"/>
                  </a:lnTo>
                  <a:lnTo>
                    <a:pt x="211463" y="59360"/>
                  </a:lnTo>
                  <a:lnTo>
                    <a:pt x="209522" y="60740"/>
                  </a:lnTo>
                  <a:lnTo>
                    <a:pt x="201733" y="73854"/>
                  </a:lnTo>
                  <a:lnTo>
                    <a:pt x="189619" y="111838"/>
                  </a:lnTo>
                  <a:lnTo>
                    <a:pt x="182292" y="141781"/>
                  </a:lnTo>
                  <a:lnTo>
                    <a:pt x="171979" y="179783"/>
                  </a:lnTo>
                  <a:lnTo>
                    <a:pt x="160340" y="224190"/>
                  </a:lnTo>
                  <a:lnTo>
                    <a:pt x="154273" y="247885"/>
                  </a:lnTo>
                  <a:lnTo>
                    <a:pt x="148112" y="272148"/>
                  </a:lnTo>
                  <a:lnTo>
                    <a:pt x="141887" y="296790"/>
                  </a:lnTo>
                  <a:lnTo>
                    <a:pt x="135621" y="321685"/>
                  </a:lnTo>
                  <a:lnTo>
                    <a:pt x="123015" y="369102"/>
                  </a:lnTo>
                  <a:lnTo>
                    <a:pt x="109298" y="414870"/>
                  </a:lnTo>
                  <a:lnTo>
                    <a:pt x="92618" y="459906"/>
                  </a:lnTo>
                  <a:lnTo>
                    <a:pt x="74621" y="498972"/>
                  </a:lnTo>
                  <a:lnTo>
                    <a:pt x="49462" y="545071"/>
                  </a:lnTo>
                  <a:lnTo>
                    <a:pt x="21997" y="584036"/>
                  </a:lnTo>
                  <a:lnTo>
                    <a:pt x="11837" y="592947"/>
                  </a:lnTo>
                  <a:lnTo>
                    <a:pt x="7646" y="595323"/>
                  </a:lnTo>
                  <a:lnTo>
                    <a:pt x="4852" y="594790"/>
                  </a:lnTo>
                  <a:lnTo>
                    <a:pt x="2989" y="592318"/>
                  </a:lnTo>
                  <a:lnTo>
                    <a:pt x="920" y="582869"/>
                  </a:lnTo>
                  <a:lnTo>
                    <a:pt x="0" y="568086"/>
                  </a:lnTo>
                  <a:lnTo>
                    <a:pt x="14618" y="525121"/>
                  </a:lnTo>
                  <a:lnTo>
                    <a:pt x="32859" y="488379"/>
                  </a:lnTo>
                  <a:lnTo>
                    <a:pt x="69753" y="440859"/>
                  </a:lnTo>
                  <a:lnTo>
                    <a:pt x="112436" y="400585"/>
                  </a:lnTo>
                  <a:lnTo>
                    <a:pt x="156929" y="369660"/>
                  </a:lnTo>
                  <a:lnTo>
                    <a:pt x="200192" y="341786"/>
                  </a:lnTo>
                  <a:lnTo>
                    <a:pt x="223075" y="325754"/>
                  </a:lnTo>
                  <a:lnTo>
                    <a:pt x="238204" y="307598"/>
                  </a:lnTo>
                  <a:lnTo>
                    <a:pt x="265964" y="2476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"/>
            <p:cNvSpPr/>
            <p:nvPr/>
          </p:nvSpPr>
          <p:spPr>
            <a:xfrm>
              <a:off x="2909811" y="117392"/>
              <a:ext cx="481090" cy="416105"/>
            </a:xfrm>
            <a:custGeom>
              <a:avLst/>
              <a:gdLst/>
              <a:ahLst/>
              <a:cxnLst/>
              <a:rect l="0" t="0" r="0" b="0"/>
              <a:pathLst>
                <a:path w="481090" h="416105">
                  <a:moveTo>
                    <a:pt x="61989" y="177883"/>
                  </a:moveTo>
                  <a:lnTo>
                    <a:pt x="56932" y="177883"/>
                  </a:lnTo>
                  <a:lnTo>
                    <a:pt x="55443" y="178941"/>
                  </a:lnTo>
                  <a:lnTo>
                    <a:pt x="54450" y="180705"/>
                  </a:lnTo>
                  <a:lnTo>
                    <a:pt x="51230" y="187604"/>
                  </a:lnTo>
                  <a:lnTo>
                    <a:pt x="38575" y="211455"/>
                  </a:lnTo>
                  <a:lnTo>
                    <a:pt x="26594" y="250037"/>
                  </a:lnTo>
                  <a:lnTo>
                    <a:pt x="12226" y="289808"/>
                  </a:lnTo>
                  <a:lnTo>
                    <a:pt x="5970" y="332519"/>
                  </a:lnTo>
                  <a:lnTo>
                    <a:pt x="0" y="366223"/>
                  </a:lnTo>
                  <a:lnTo>
                    <a:pt x="3993" y="395260"/>
                  </a:lnTo>
                  <a:lnTo>
                    <a:pt x="9049" y="410667"/>
                  </a:lnTo>
                  <a:lnTo>
                    <a:pt x="13996" y="414564"/>
                  </a:lnTo>
                  <a:lnTo>
                    <a:pt x="20469" y="416104"/>
                  </a:lnTo>
                  <a:lnTo>
                    <a:pt x="27959" y="416072"/>
                  </a:lnTo>
                  <a:lnTo>
                    <a:pt x="44748" y="407570"/>
                  </a:lnTo>
                  <a:lnTo>
                    <a:pt x="81396" y="371185"/>
                  </a:lnTo>
                  <a:lnTo>
                    <a:pt x="109720" y="330525"/>
                  </a:lnTo>
                  <a:lnTo>
                    <a:pt x="133164" y="290021"/>
                  </a:lnTo>
                  <a:lnTo>
                    <a:pt x="158572" y="251208"/>
                  </a:lnTo>
                  <a:lnTo>
                    <a:pt x="181153" y="212897"/>
                  </a:lnTo>
                  <a:lnTo>
                    <a:pt x="192537" y="188014"/>
                  </a:lnTo>
                  <a:lnTo>
                    <a:pt x="193471" y="188870"/>
                  </a:lnTo>
                  <a:lnTo>
                    <a:pt x="194094" y="191558"/>
                  </a:lnTo>
                  <a:lnTo>
                    <a:pt x="184814" y="235775"/>
                  </a:lnTo>
                  <a:lnTo>
                    <a:pt x="175993" y="280056"/>
                  </a:lnTo>
                  <a:lnTo>
                    <a:pt x="169498" y="317165"/>
                  </a:lnTo>
                  <a:lnTo>
                    <a:pt x="167304" y="353092"/>
                  </a:lnTo>
                  <a:lnTo>
                    <a:pt x="170299" y="360305"/>
                  </a:lnTo>
                  <a:lnTo>
                    <a:pt x="182094" y="373965"/>
                  </a:lnTo>
                  <a:lnTo>
                    <a:pt x="189684" y="377396"/>
                  </a:lnTo>
                  <a:lnTo>
                    <a:pt x="206584" y="378386"/>
                  </a:lnTo>
                  <a:lnTo>
                    <a:pt x="224678" y="369654"/>
                  </a:lnTo>
                  <a:lnTo>
                    <a:pt x="267221" y="328065"/>
                  </a:lnTo>
                  <a:lnTo>
                    <a:pt x="303891" y="284235"/>
                  </a:lnTo>
                  <a:lnTo>
                    <a:pt x="328957" y="247728"/>
                  </a:lnTo>
                  <a:lnTo>
                    <a:pt x="353150" y="207867"/>
                  </a:lnTo>
                  <a:lnTo>
                    <a:pt x="374485" y="168984"/>
                  </a:lnTo>
                  <a:lnTo>
                    <a:pt x="388907" y="133359"/>
                  </a:lnTo>
                  <a:lnTo>
                    <a:pt x="399902" y="99886"/>
                  </a:lnTo>
                  <a:lnTo>
                    <a:pt x="415876" y="53408"/>
                  </a:lnTo>
                  <a:lnTo>
                    <a:pt x="420492" y="19646"/>
                  </a:lnTo>
                  <a:lnTo>
                    <a:pt x="417821" y="3133"/>
                  </a:lnTo>
                  <a:lnTo>
                    <a:pt x="415627" y="0"/>
                  </a:lnTo>
                  <a:lnTo>
                    <a:pt x="413106" y="28"/>
                  </a:lnTo>
                  <a:lnTo>
                    <a:pt x="396399" y="15281"/>
                  </a:lnTo>
                  <a:lnTo>
                    <a:pt x="379262" y="54943"/>
                  </a:lnTo>
                  <a:lnTo>
                    <a:pt x="363664" y="97477"/>
                  </a:lnTo>
                  <a:lnTo>
                    <a:pt x="350811" y="143593"/>
                  </a:lnTo>
                  <a:lnTo>
                    <a:pt x="336184" y="190771"/>
                  </a:lnTo>
                  <a:lnTo>
                    <a:pt x="330910" y="238264"/>
                  </a:lnTo>
                  <a:lnTo>
                    <a:pt x="329347" y="284791"/>
                  </a:lnTo>
                  <a:lnTo>
                    <a:pt x="331001" y="324800"/>
                  </a:lnTo>
                  <a:lnTo>
                    <a:pt x="338889" y="346896"/>
                  </a:lnTo>
                  <a:lnTo>
                    <a:pt x="352272" y="361656"/>
                  </a:lnTo>
                  <a:lnTo>
                    <a:pt x="368804" y="370685"/>
                  </a:lnTo>
                  <a:lnTo>
                    <a:pt x="386734" y="374698"/>
                  </a:lnTo>
                  <a:lnTo>
                    <a:pt x="414679" y="371900"/>
                  </a:lnTo>
                  <a:lnTo>
                    <a:pt x="453181" y="354256"/>
                  </a:lnTo>
                  <a:lnTo>
                    <a:pt x="481089" y="3398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5"/>
            <p:cNvSpPr/>
            <p:nvPr/>
          </p:nvSpPr>
          <p:spPr>
            <a:xfrm>
              <a:off x="3420198" y="209550"/>
              <a:ext cx="275503" cy="277842"/>
            </a:xfrm>
            <a:custGeom>
              <a:avLst/>
              <a:gdLst/>
              <a:ahLst/>
              <a:cxnLst/>
              <a:rect l="0" t="0" r="0" b="0"/>
              <a:pathLst>
                <a:path w="275503" h="277842">
                  <a:moveTo>
                    <a:pt x="161202" y="0"/>
                  </a:moveTo>
                  <a:lnTo>
                    <a:pt x="130805" y="1058"/>
                  </a:lnTo>
                  <a:lnTo>
                    <a:pt x="117353" y="5056"/>
                  </a:lnTo>
                  <a:lnTo>
                    <a:pt x="104319" y="16006"/>
                  </a:lnTo>
                  <a:lnTo>
                    <a:pt x="72337" y="59062"/>
                  </a:lnTo>
                  <a:lnTo>
                    <a:pt x="46909" y="105780"/>
                  </a:lnTo>
                  <a:lnTo>
                    <a:pt x="27854" y="143173"/>
                  </a:lnTo>
                  <a:lnTo>
                    <a:pt x="11625" y="181063"/>
                  </a:lnTo>
                  <a:lnTo>
                    <a:pt x="1716" y="226736"/>
                  </a:lnTo>
                  <a:lnTo>
                    <a:pt x="0" y="256623"/>
                  </a:lnTo>
                  <a:lnTo>
                    <a:pt x="2934" y="264215"/>
                  </a:lnTo>
                  <a:lnTo>
                    <a:pt x="14661" y="275473"/>
                  </a:lnTo>
                  <a:lnTo>
                    <a:pt x="22233" y="277841"/>
                  </a:lnTo>
                  <a:lnTo>
                    <a:pt x="39113" y="277649"/>
                  </a:lnTo>
                  <a:lnTo>
                    <a:pt x="57198" y="268391"/>
                  </a:lnTo>
                  <a:lnTo>
                    <a:pt x="94679" y="231521"/>
                  </a:lnTo>
                  <a:lnTo>
                    <a:pt x="128204" y="190778"/>
                  </a:lnTo>
                  <a:lnTo>
                    <a:pt x="154835" y="150248"/>
                  </a:lnTo>
                  <a:lnTo>
                    <a:pt x="176131" y="111428"/>
                  </a:lnTo>
                  <a:lnTo>
                    <a:pt x="193627" y="64618"/>
                  </a:lnTo>
                  <a:lnTo>
                    <a:pt x="196780" y="55178"/>
                  </a:lnTo>
                  <a:lnTo>
                    <a:pt x="175710" y="98173"/>
                  </a:lnTo>
                  <a:lnTo>
                    <a:pt x="160444" y="136450"/>
                  </a:lnTo>
                  <a:lnTo>
                    <a:pt x="152832" y="182115"/>
                  </a:lnTo>
                  <a:lnTo>
                    <a:pt x="154841" y="209888"/>
                  </a:lnTo>
                  <a:lnTo>
                    <a:pt x="156962" y="219300"/>
                  </a:lnTo>
                  <a:lnTo>
                    <a:pt x="161550" y="225575"/>
                  </a:lnTo>
                  <a:lnTo>
                    <a:pt x="167784" y="229758"/>
                  </a:lnTo>
                  <a:lnTo>
                    <a:pt x="175115" y="232547"/>
                  </a:lnTo>
                  <a:lnTo>
                    <a:pt x="184236" y="231232"/>
                  </a:lnTo>
                  <a:lnTo>
                    <a:pt x="205659" y="221303"/>
                  </a:lnTo>
                  <a:lnTo>
                    <a:pt x="248496" y="182836"/>
                  </a:lnTo>
                  <a:lnTo>
                    <a:pt x="275502" y="1619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6"/>
            <p:cNvSpPr/>
            <p:nvPr/>
          </p:nvSpPr>
          <p:spPr>
            <a:xfrm>
              <a:off x="3714901" y="228600"/>
              <a:ext cx="183466" cy="260315"/>
            </a:xfrm>
            <a:custGeom>
              <a:avLst/>
              <a:gdLst/>
              <a:ahLst/>
              <a:cxnLst/>
              <a:rect l="0" t="0" r="0" b="0"/>
              <a:pathLst>
                <a:path w="183466" h="260315">
                  <a:moveTo>
                    <a:pt x="18899" y="133350"/>
                  </a:moveTo>
                  <a:lnTo>
                    <a:pt x="5642" y="173122"/>
                  </a:lnTo>
                  <a:lnTo>
                    <a:pt x="1566" y="210633"/>
                  </a:lnTo>
                  <a:lnTo>
                    <a:pt x="75" y="257122"/>
                  </a:lnTo>
                  <a:lnTo>
                    <a:pt x="0" y="260314"/>
                  </a:lnTo>
                  <a:lnTo>
                    <a:pt x="5561" y="252573"/>
                  </a:lnTo>
                  <a:lnTo>
                    <a:pt x="31293" y="207886"/>
                  </a:lnTo>
                  <a:lnTo>
                    <a:pt x="52431" y="160969"/>
                  </a:lnTo>
                  <a:lnTo>
                    <a:pt x="81497" y="115993"/>
                  </a:lnTo>
                  <a:lnTo>
                    <a:pt x="116283" y="77593"/>
                  </a:lnTo>
                  <a:lnTo>
                    <a:pt x="157178" y="51349"/>
                  </a:lnTo>
                  <a:lnTo>
                    <a:pt x="176640" y="42026"/>
                  </a:lnTo>
                  <a:lnTo>
                    <a:pt x="181210" y="40717"/>
                  </a:lnTo>
                  <a:lnTo>
                    <a:pt x="183197" y="38786"/>
                  </a:lnTo>
                  <a:lnTo>
                    <a:pt x="183465" y="36441"/>
                  </a:lnTo>
                  <a:lnTo>
                    <a:pt x="182585" y="33819"/>
                  </a:lnTo>
                  <a:lnTo>
                    <a:pt x="13319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7"/>
            <p:cNvSpPr/>
            <p:nvPr/>
          </p:nvSpPr>
          <p:spPr>
            <a:xfrm>
              <a:off x="2628900" y="57150"/>
              <a:ext cx="133351" cy="57151"/>
            </a:xfrm>
            <a:custGeom>
              <a:avLst/>
              <a:gdLst/>
              <a:ahLst/>
              <a:cxnLst/>
              <a:rect l="0" t="0" r="0" b="0"/>
              <a:pathLst>
                <a:path w="133351" h="57151">
                  <a:moveTo>
                    <a:pt x="0" y="57150"/>
                  </a:moveTo>
                  <a:lnTo>
                    <a:pt x="23598" y="57150"/>
                  </a:lnTo>
                  <a:lnTo>
                    <a:pt x="64766" y="38836"/>
                  </a:lnTo>
                  <a:lnTo>
                    <a:pt x="104797" y="16446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SMARTInkShape-Group2"/>
          <p:cNvGrpSpPr/>
          <p:nvPr/>
        </p:nvGrpSpPr>
        <p:grpSpPr>
          <a:xfrm>
            <a:off x="7108172" y="1833"/>
            <a:ext cx="1553734" cy="502391"/>
            <a:chOff x="7108172" y="1833"/>
            <a:chExt cx="1553734" cy="502391"/>
          </a:xfrm>
        </p:grpSpPr>
        <p:sp>
          <p:nvSpPr>
            <p:cNvPr id="13" name="SMARTInkShape-8"/>
            <p:cNvSpPr/>
            <p:nvPr/>
          </p:nvSpPr>
          <p:spPr>
            <a:xfrm>
              <a:off x="7108172" y="38100"/>
              <a:ext cx="226079" cy="466124"/>
            </a:xfrm>
            <a:custGeom>
              <a:avLst/>
              <a:gdLst/>
              <a:ahLst/>
              <a:cxnLst/>
              <a:rect l="0" t="0" r="0" b="0"/>
              <a:pathLst>
                <a:path w="226079" h="466124">
                  <a:moveTo>
                    <a:pt x="226078" y="0"/>
                  </a:moveTo>
                  <a:lnTo>
                    <a:pt x="225020" y="9721"/>
                  </a:lnTo>
                  <a:lnTo>
                    <a:pt x="207764" y="53962"/>
                  </a:lnTo>
                  <a:lnTo>
                    <a:pt x="185374" y="99950"/>
                  </a:lnTo>
                  <a:lnTo>
                    <a:pt x="167771" y="135439"/>
                  </a:lnTo>
                  <a:lnTo>
                    <a:pt x="149363" y="173437"/>
                  </a:lnTo>
                  <a:lnTo>
                    <a:pt x="130599" y="215019"/>
                  </a:lnTo>
                  <a:lnTo>
                    <a:pt x="111676" y="258195"/>
                  </a:lnTo>
                  <a:lnTo>
                    <a:pt x="91624" y="299961"/>
                  </a:lnTo>
                  <a:lnTo>
                    <a:pt x="68602" y="336163"/>
                  </a:lnTo>
                  <a:lnTo>
                    <a:pt x="49902" y="369892"/>
                  </a:lnTo>
                  <a:lnTo>
                    <a:pt x="27475" y="415809"/>
                  </a:lnTo>
                  <a:lnTo>
                    <a:pt x="5991" y="459137"/>
                  </a:lnTo>
                  <a:lnTo>
                    <a:pt x="1261" y="465822"/>
                  </a:lnTo>
                  <a:lnTo>
                    <a:pt x="0" y="466123"/>
                  </a:lnTo>
                  <a:lnTo>
                    <a:pt x="3282" y="451377"/>
                  </a:lnTo>
                  <a:lnTo>
                    <a:pt x="16013" y="416787"/>
                  </a:lnTo>
                  <a:lnTo>
                    <a:pt x="24414" y="385264"/>
                  </a:lnTo>
                  <a:lnTo>
                    <a:pt x="32733" y="350087"/>
                  </a:lnTo>
                  <a:lnTo>
                    <a:pt x="43486" y="313286"/>
                  </a:lnTo>
                  <a:lnTo>
                    <a:pt x="55320" y="275763"/>
                  </a:lnTo>
                  <a:lnTo>
                    <a:pt x="73678" y="2190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9"/>
            <p:cNvSpPr/>
            <p:nvPr/>
          </p:nvSpPr>
          <p:spPr>
            <a:xfrm>
              <a:off x="7214178" y="1833"/>
              <a:ext cx="296534" cy="226768"/>
            </a:xfrm>
            <a:custGeom>
              <a:avLst/>
              <a:gdLst/>
              <a:ahLst/>
              <a:cxnLst/>
              <a:rect l="0" t="0" r="0" b="0"/>
              <a:pathLst>
                <a:path w="296534" h="226768">
                  <a:moveTo>
                    <a:pt x="62922" y="26742"/>
                  </a:moveTo>
                  <a:lnTo>
                    <a:pt x="67978" y="21686"/>
                  </a:lnTo>
                  <a:lnTo>
                    <a:pt x="111828" y="4352"/>
                  </a:lnTo>
                  <a:lnTo>
                    <a:pt x="144557" y="0"/>
                  </a:lnTo>
                  <a:lnTo>
                    <a:pt x="186123" y="3766"/>
                  </a:lnTo>
                  <a:lnTo>
                    <a:pt x="226896" y="16642"/>
                  </a:lnTo>
                  <a:lnTo>
                    <a:pt x="260732" y="38919"/>
                  </a:lnTo>
                  <a:lnTo>
                    <a:pt x="285809" y="65628"/>
                  </a:lnTo>
                  <a:lnTo>
                    <a:pt x="294275" y="87063"/>
                  </a:lnTo>
                  <a:lnTo>
                    <a:pt x="296533" y="98706"/>
                  </a:lnTo>
                  <a:lnTo>
                    <a:pt x="293396" y="122932"/>
                  </a:lnTo>
                  <a:lnTo>
                    <a:pt x="283888" y="146751"/>
                  </a:lnTo>
                  <a:lnTo>
                    <a:pt x="269079" y="167921"/>
                  </a:lnTo>
                  <a:lnTo>
                    <a:pt x="227723" y="192633"/>
                  </a:lnTo>
                  <a:lnTo>
                    <a:pt x="180308" y="208304"/>
                  </a:lnTo>
                  <a:lnTo>
                    <a:pt x="145785" y="216092"/>
                  </a:lnTo>
                  <a:lnTo>
                    <a:pt x="110334" y="222022"/>
                  </a:lnTo>
                  <a:lnTo>
                    <a:pt x="76938" y="224658"/>
                  </a:lnTo>
                  <a:lnTo>
                    <a:pt x="33443" y="226142"/>
                  </a:lnTo>
                  <a:lnTo>
                    <a:pt x="0" y="226712"/>
                  </a:lnTo>
                  <a:lnTo>
                    <a:pt x="53397" y="2267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0"/>
            <p:cNvSpPr/>
            <p:nvPr/>
          </p:nvSpPr>
          <p:spPr>
            <a:xfrm>
              <a:off x="7498893" y="57150"/>
              <a:ext cx="178258" cy="379445"/>
            </a:xfrm>
            <a:custGeom>
              <a:avLst/>
              <a:gdLst/>
              <a:ahLst/>
              <a:cxnLst/>
              <a:rect l="0" t="0" r="0" b="0"/>
              <a:pathLst>
                <a:path w="178258" h="379445">
                  <a:moveTo>
                    <a:pt x="178257" y="0"/>
                  </a:moveTo>
                  <a:lnTo>
                    <a:pt x="160953" y="42214"/>
                  </a:lnTo>
                  <a:lnTo>
                    <a:pt x="143026" y="82476"/>
                  </a:lnTo>
                  <a:lnTo>
                    <a:pt x="112902" y="127919"/>
                  </a:lnTo>
                  <a:lnTo>
                    <a:pt x="93119" y="159158"/>
                  </a:lnTo>
                  <a:lnTo>
                    <a:pt x="73743" y="193504"/>
                  </a:lnTo>
                  <a:lnTo>
                    <a:pt x="55606" y="227818"/>
                  </a:lnTo>
                  <a:lnTo>
                    <a:pt x="33495" y="270937"/>
                  </a:lnTo>
                  <a:lnTo>
                    <a:pt x="14597" y="309466"/>
                  </a:lnTo>
                  <a:lnTo>
                    <a:pt x="1015" y="348643"/>
                  </a:lnTo>
                  <a:lnTo>
                    <a:pt x="0" y="363444"/>
                  </a:lnTo>
                  <a:lnTo>
                    <a:pt x="3075" y="377078"/>
                  </a:lnTo>
                  <a:lnTo>
                    <a:pt x="7495" y="379444"/>
                  </a:lnTo>
                  <a:lnTo>
                    <a:pt x="13615" y="378904"/>
                  </a:lnTo>
                  <a:lnTo>
                    <a:pt x="20870" y="376428"/>
                  </a:lnTo>
                  <a:lnTo>
                    <a:pt x="44907" y="3524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1"/>
            <p:cNvSpPr/>
            <p:nvPr/>
          </p:nvSpPr>
          <p:spPr>
            <a:xfrm>
              <a:off x="7682926" y="161925"/>
              <a:ext cx="318075" cy="265341"/>
            </a:xfrm>
            <a:custGeom>
              <a:avLst/>
              <a:gdLst/>
              <a:ahLst/>
              <a:cxnLst/>
              <a:rect l="0" t="0" r="0" b="0"/>
              <a:pathLst>
                <a:path w="318075" h="265341">
                  <a:moveTo>
                    <a:pt x="118049" y="0"/>
                  </a:moveTo>
                  <a:lnTo>
                    <a:pt x="112993" y="0"/>
                  </a:lnTo>
                  <a:lnTo>
                    <a:pt x="107688" y="5644"/>
                  </a:lnTo>
                  <a:lnTo>
                    <a:pt x="90285" y="37656"/>
                  </a:lnTo>
                  <a:lnTo>
                    <a:pt x="70784" y="74944"/>
                  </a:lnTo>
                  <a:lnTo>
                    <a:pt x="51534" y="109156"/>
                  </a:lnTo>
                  <a:lnTo>
                    <a:pt x="27903" y="153110"/>
                  </a:lnTo>
                  <a:lnTo>
                    <a:pt x="12552" y="192945"/>
                  </a:lnTo>
                  <a:lnTo>
                    <a:pt x="0" y="236726"/>
                  </a:lnTo>
                  <a:lnTo>
                    <a:pt x="1378" y="256553"/>
                  </a:lnTo>
                  <a:lnTo>
                    <a:pt x="6402" y="262052"/>
                  </a:lnTo>
                  <a:lnTo>
                    <a:pt x="13984" y="264660"/>
                  </a:lnTo>
                  <a:lnTo>
                    <a:pt x="23272" y="265340"/>
                  </a:lnTo>
                  <a:lnTo>
                    <a:pt x="56571" y="256184"/>
                  </a:lnTo>
                  <a:lnTo>
                    <a:pt x="93248" y="235009"/>
                  </a:lnTo>
                  <a:lnTo>
                    <a:pt x="130927" y="203570"/>
                  </a:lnTo>
                  <a:lnTo>
                    <a:pt x="168902" y="162388"/>
                  </a:lnTo>
                  <a:lnTo>
                    <a:pt x="201908" y="121728"/>
                  </a:lnTo>
                  <a:lnTo>
                    <a:pt x="240792" y="78014"/>
                  </a:lnTo>
                  <a:lnTo>
                    <a:pt x="262004" y="56215"/>
                  </a:lnTo>
                  <a:lnTo>
                    <a:pt x="263760" y="55468"/>
                  </a:lnTo>
                  <a:lnTo>
                    <a:pt x="263873" y="57087"/>
                  </a:lnTo>
                  <a:lnTo>
                    <a:pt x="262890" y="60283"/>
                  </a:lnTo>
                  <a:lnTo>
                    <a:pt x="228546" y="106398"/>
                  </a:lnTo>
                  <a:lnTo>
                    <a:pt x="203650" y="146018"/>
                  </a:lnTo>
                  <a:lnTo>
                    <a:pt x="173066" y="192639"/>
                  </a:lnTo>
                  <a:lnTo>
                    <a:pt x="164373" y="210500"/>
                  </a:lnTo>
                  <a:lnTo>
                    <a:pt x="162626" y="226200"/>
                  </a:lnTo>
                  <a:lnTo>
                    <a:pt x="165378" y="238117"/>
                  </a:lnTo>
                  <a:lnTo>
                    <a:pt x="167593" y="241295"/>
                  </a:lnTo>
                  <a:lnTo>
                    <a:pt x="170128" y="243413"/>
                  </a:lnTo>
                  <a:lnTo>
                    <a:pt x="204036" y="236282"/>
                  </a:lnTo>
                  <a:lnTo>
                    <a:pt x="244185" y="220763"/>
                  </a:lnTo>
                  <a:lnTo>
                    <a:pt x="287016" y="195498"/>
                  </a:lnTo>
                  <a:lnTo>
                    <a:pt x="318074" y="1619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2"/>
            <p:cNvSpPr/>
            <p:nvPr/>
          </p:nvSpPr>
          <p:spPr>
            <a:xfrm>
              <a:off x="7970720" y="168504"/>
              <a:ext cx="258881" cy="223911"/>
            </a:xfrm>
            <a:custGeom>
              <a:avLst/>
              <a:gdLst/>
              <a:ahLst/>
              <a:cxnLst/>
              <a:rect l="0" t="0" r="0" b="0"/>
              <a:pathLst>
                <a:path w="258881" h="223911">
                  <a:moveTo>
                    <a:pt x="96955" y="31521"/>
                  </a:moveTo>
                  <a:lnTo>
                    <a:pt x="96955" y="36577"/>
                  </a:lnTo>
                  <a:lnTo>
                    <a:pt x="94133" y="41882"/>
                  </a:lnTo>
                  <a:lnTo>
                    <a:pt x="89351" y="49884"/>
                  </a:lnTo>
                  <a:lnTo>
                    <a:pt x="74565" y="89835"/>
                  </a:lnTo>
                  <a:lnTo>
                    <a:pt x="51294" y="136449"/>
                  </a:lnTo>
                  <a:lnTo>
                    <a:pt x="37565" y="162094"/>
                  </a:lnTo>
                  <a:lnTo>
                    <a:pt x="3424" y="209158"/>
                  </a:lnTo>
                  <a:lnTo>
                    <a:pt x="735" y="214504"/>
                  </a:lnTo>
                  <a:lnTo>
                    <a:pt x="0" y="219127"/>
                  </a:lnTo>
                  <a:lnTo>
                    <a:pt x="568" y="223266"/>
                  </a:lnTo>
                  <a:lnTo>
                    <a:pt x="4122" y="223910"/>
                  </a:lnTo>
                  <a:lnTo>
                    <a:pt x="16537" y="218980"/>
                  </a:lnTo>
                  <a:lnTo>
                    <a:pt x="36321" y="204304"/>
                  </a:lnTo>
                  <a:lnTo>
                    <a:pt x="70632" y="165174"/>
                  </a:lnTo>
                  <a:lnTo>
                    <a:pt x="102797" y="129095"/>
                  </a:lnTo>
                  <a:lnTo>
                    <a:pt x="136522" y="81800"/>
                  </a:lnTo>
                  <a:lnTo>
                    <a:pt x="168389" y="41570"/>
                  </a:lnTo>
                  <a:lnTo>
                    <a:pt x="188520" y="18258"/>
                  </a:lnTo>
                  <a:lnTo>
                    <a:pt x="212899" y="115"/>
                  </a:lnTo>
                  <a:lnTo>
                    <a:pt x="216584" y="0"/>
                  </a:lnTo>
                  <a:lnTo>
                    <a:pt x="220099" y="2040"/>
                  </a:lnTo>
                  <a:lnTo>
                    <a:pt x="258880" y="315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3"/>
            <p:cNvSpPr/>
            <p:nvPr/>
          </p:nvSpPr>
          <p:spPr>
            <a:xfrm>
              <a:off x="8250737" y="72279"/>
              <a:ext cx="411169" cy="353249"/>
            </a:xfrm>
            <a:custGeom>
              <a:avLst/>
              <a:gdLst/>
              <a:ahLst/>
              <a:cxnLst/>
              <a:rect l="0" t="0" r="0" b="0"/>
              <a:pathLst>
                <a:path w="411169" h="353249">
                  <a:moveTo>
                    <a:pt x="159838" y="137271"/>
                  </a:moveTo>
                  <a:lnTo>
                    <a:pt x="159838" y="132215"/>
                  </a:lnTo>
                  <a:lnTo>
                    <a:pt x="157016" y="126910"/>
                  </a:lnTo>
                  <a:lnTo>
                    <a:pt x="151637" y="119937"/>
                  </a:lnTo>
                  <a:lnTo>
                    <a:pt x="105601" y="144887"/>
                  </a:lnTo>
                  <a:lnTo>
                    <a:pt x="62986" y="185899"/>
                  </a:lnTo>
                  <a:lnTo>
                    <a:pt x="25415" y="231595"/>
                  </a:lnTo>
                  <a:lnTo>
                    <a:pt x="1045" y="269545"/>
                  </a:lnTo>
                  <a:lnTo>
                    <a:pt x="0" y="273078"/>
                  </a:lnTo>
                  <a:lnTo>
                    <a:pt x="3537" y="275434"/>
                  </a:lnTo>
                  <a:lnTo>
                    <a:pt x="18757" y="278052"/>
                  </a:lnTo>
                  <a:lnTo>
                    <a:pt x="33988" y="273571"/>
                  </a:lnTo>
                  <a:lnTo>
                    <a:pt x="75101" y="247530"/>
                  </a:lnTo>
                  <a:lnTo>
                    <a:pt x="116811" y="216532"/>
                  </a:lnTo>
                  <a:lnTo>
                    <a:pt x="157353" y="186940"/>
                  </a:lnTo>
                  <a:lnTo>
                    <a:pt x="158182" y="188375"/>
                  </a:lnTo>
                  <a:lnTo>
                    <a:pt x="159102" y="195614"/>
                  </a:lnTo>
                  <a:lnTo>
                    <a:pt x="154563" y="221703"/>
                  </a:lnTo>
                  <a:lnTo>
                    <a:pt x="132972" y="265734"/>
                  </a:lnTo>
                  <a:lnTo>
                    <a:pt x="123957" y="302699"/>
                  </a:lnTo>
                  <a:lnTo>
                    <a:pt x="131191" y="319803"/>
                  </a:lnTo>
                  <a:lnTo>
                    <a:pt x="137565" y="328809"/>
                  </a:lnTo>
                  <a:lnTo>
                    <a:pt x="147105" y="332696"/>
                  </a:lnTo>
                  <a:lnTo>
                    <a:pt x="171818" y="331371"/>
                  </a:lnTo>
                  <a:lnTo>
                    <a:pt x="197619" y="318082"/>
                  </a:lnTo>
                  <a:lnTo>
                    <a:pt x="235943" y="283978"/>
                  </a:lnTo>
                  <a:lnTo>
                    <a:pt x="262454" y="253274"/>
                  </a:lnTo>
                  <a:lnTo>
                    <a:pt x="291876" y="214934"/>
                  </a:lnTo>
                  <a:lnTo>
                    <a:pt x="319769" y="176021"/>
                  </a:lnTo>
                  <a:lnTo>
                    <a:pt x="345219" y="137560"/>
                  </a:lnTo>
                  <a:lnTo>
                    <a:pt x="367112" y="99299"/>
                  </a:lnTo>
                  <a:lnTo>
                    <a:pt x="387426" y="63950"/>
                  </a:lnTo>
                  <a:lnTo>
                    <a:pt x="408247" y="22766"/>
                  </a:lnTo>
                  <a:lnTo>
                    <a:pt x="411168" y="13309"/>
                  </a:lnTo>
                  <a:lnTo>
                    <a:pt x="411000" y="7005"/>
                  </a:lnTo>
                  <a:lnTo>
                    <a:pt x="408771" y="2802"/>
                  </a:lnTo>
                  <a:lnTo>
                    <a:pt x="405169" y="0"/>
                  </a:lnTo>
                  <a:lnTo>
                    <a:pt x="400650" y="1307"/>
                  </a:lnTo>
                  <a:lnTo>
                    <a:pt x="383119" y="19374"/>
                  </a:lnTo>
                  <a:lnTo>
                    <a:pt x="349288" y="65691"/>
                  </a:lnTo>
                  <a:lnTo>
                    <a:pt x="321452" y="110065"/>
                  </a:lnTo>
                  <a:lnTo>
                    <a:pt x="295918" y="156727"/>
                  </a:lnTo>
                  <a:lnTo>
                    <a:pt x="277769" y="204066"/>
                  </a:lnTo>
                  <a:lnTo>
                    <a:pt x="265689" y="248784"/>
                  </a:lnTo>
                  <a:lnTo>
                    <a:pt x="260858" y="274674"/>
                  </a:lnTo>
                  <a:lnTo>
                    <a:pt x="266380" y="317165"/>
                  </a:lnTo>
                  <a:lnTo>
                    <a:pt x="272806" y="334699"/>
                  </a:lnTo>
                  <a:lnTo>
                    <a:pt x="282718" y="346020"/>
                  </a:lnTo>
                  <a:lnTo>
                    <a:pt x="297002" y="351757"/>
                  </a:lnTo>
                  <a:lnTo>
                    <a:pt x="313933" y="353248"/>
                  </a:lnTo>
                  <a:lnTo>
                    <a:pt x="332041" y="350383"/>
                  </a:lnTo>
                  <a:lnTo>
                    <a:pt x="369388" y="3277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SMARTInkShape-14"/>
          <p:cNvSpPr/>
          <p:nvPr/>
        </p:nvSpPr>
        <p:spPr>
          <a:xfrm>
            <a:off x="2137695" y="950460"/>
            <a:ext cx="1692050" cy="1440258"/>
          </a:xfrm>
          <a:custGeom>
            <a:avLst/>
            <a:gdLst/>
            <a:ahLst/>
            <a:cxnLst/>
            <a:rect l="0" t="0" r="0" b="0"/>
            <a:pathLst>
              <a:path w="1692050" h="1440258">
                <a:moveTo>
                  <a:pt x="214980" y="59190"/>
                </a:moveTo>
                <a:lnTo>
                  <a:pt x="254980" y="14134"/>
                </a:lnTo>
                <a:lnTo>
                  <a:pt x="265402" y="567"/>
                </a:lnTo>
                <a:lnTo>
                  <a:pt x="268703" y="0"/>
                </a:lnTo>
                <a:lnTo>
                  <a:pt x="271962" y="1738"/>
                </a:lnTo>
                <a:lnTo>
                  <a:pt x="275193" y="5014"/>
                </a:lnTo>
                <a:lnTo>
                  <a:pt x="276289" y="10372"/>
                </a:lnTo>
                <a:lnTo>
                  <a:pt x="274684" y="24793"/>
                </a:lnTo>
                <a:lnTo>
                  <a:pt x="262774" y="60875"/>
                </a:lnTo>
                <a:lnTo>
                  <a:pt x="248922" y="95569"/>
                </a:lnTo>
                <a:lnTo>
                  <a:pt x="232182" y="135684"/>
                </a:lnTo>
                <a:lnTo>
                  <a:pt x="214159" y="178207"/>
                </a:lnTo>
                <a:lnTo>
                  <a:pt x="202791" y="202034"/>
                </a:lnTo>
                <a:lnTo>
                  <a:pt x="189920" y="227445"/>
                </a:lnTo>
                <a:lnTo>
                  <a:pt x="176049" y="253910"/>
                </a:lnTo>
                <a:lnTo>
                  <a:pt x="162568" y="280020"/>
                </a:lnTo>
                <a:lnTo>
                  <a:pt x="149346" y="305893"/>
                </a:lnTo>
                <a:lnTo>
                  <a:pt x="136299" y="331609"/>
                </a:lnTo>
                <a:lnTo>
                  <a:pt x="123368" y="358278"/>
                </a:lnTo>
                <a:lnTo>
                  <a:pt x="110514" y="385582"/>
                </a:lnTo>
                <a:lnTo>
                  <a:pt x="97711" y="413309"/>
                </a:lnTo>
                <a:lnTo>
                  <a:pt x="84942" y="440261"/>
                </a:lnTo>
                <a:lnTo>
                  <a:pt x="72196" y="466696"/>
                </a:lnTo>
                <a:lnTo>
                  <a:pt x="59466" y="492786"/>
                </a:lnTo>
                <a:lnTo>
                  <a:pt x="48862" y="517587"/>
                </a:lnTo>
                <a:lnTo>
                  <a:pt x="31436" y="564900"/>
                </a:lnTo>
                <a:lnTo>
                  <a:pt x="16636" y="607800"/>
                </a:lnTo>
                <a:lnTo>
                  <a:pt x="5119" y="648033"/>
                </a:lnTo>
                <a:lnTo>
                  <a:pt x="0" y="687081"/>
                </a:lnTo>
                <a:lnTo>
                  <a:pt x="7231" y="734652"/>
                </a:lnTo>
                <a:lnTo>
                  <a:pt x="27836" y="775558"/>
                </a:lnTo>
                <a:lnTo>
                  <a:pt x="59106" y="804377"/>
                </a:lnTo>
                <a:lnTo>
                  <a:pt x="91375" y="813718"/>
                </a:lnTo>
                <a:lnTo>
                  <a:pt x="130411" y="816811"/>
                </a:lnTo>
                <a:lnTo>
                  <a:pt x="172455" y="814657"/>
                </a:lnTo>
                <a:lnTo>
                  <a:pt x="218658" y="804528"/>
                </a:lnTo>
                <a:lnTo>
                  <a:pt x="242832" y="797382"/>
                </a:lnTo>
                <a:lnTo>
                  <a:pt x="269531" y="786268"/>
                </a:lnTo>
                <a:lnTo>
                  <a:pt x="297914" y="772509"/>
                </a:lnTo>
                <a:lnTo>
                  <a:pt x="327419" y="756986"/>
                </a:lnTo>
                <a:lnTo>
                  <a:pt x="355556" y="740287"/>
                </a:lnTo>
                <a:lnTo>
                  <a:pt x="382781" y="722805"/>
                </a:lnTo>
                <a:lnTo>
                  <a:pt x="409397" y="704800"/>
                </a:lnTo>
                <a:lnTo>
                  <a:pt x="436666" y="684330"/>
                </a:lnTo>
                <a:lnTo>
                  <a:pt x="464371" y="662217"/>
                </a:lnTo>
                <a:lnTo>
                  <a:pt x="492366" y="639008"/>
                </a:lnTo>
                <a:lnTo>
                  <a:pt x="519496" y="615068"/>
                </a:lnTo>
                <a:lnTo>
                  <a:pt x="546049" y="590642"/>
                </a:lnTo>
                <a:lnTo>
                  <a:pt x="572217" y="565891"/>
                </a:lnTo>
                <a:lnTo>
                  <a:pt x="598130" y="538808"/>
                </a:lnTo>
                <a:lnTo>
                  <a:pt x="623872" y="510168"/>
                </a:lnTo>
                <a:lnTo>
                  <a:pt x="649499" y="480492"/>
                </a:lnTo>
                <a:lnTo>
                  <a:pt x="673993" y="450125"/>
                </a:lnTo>
                <a:lnTo>
                  <a:pt x="697730" y="419297"/>
                </a:lnTo>
                <a:lnTo>
                  <a:pt x="720964" y="388161"/>
                </a:lnTo>
                <a:lnTo>
                  <a:pt x="741744" y="357879"/>
                </a:lnTo>
                <a:lnTo>
                  <a:pt x="760889" y="328166"/>
                </a:lnTo>
                <a:lnTo>
                  <a:pt x="778944" y="298832"/>
                </a:lnTo>
                <a:lnTo>
                  <a:pt x="796273" y="270810"/>
                </a:lnTo>
                <a:lnTo>
                  <a:pt x="813117" y="243662"/>
                </a:lnTo>
                <a:lnTo>
                  <a:pt x="829638" y="217096"/>
                </a:lnTo>
                <a:lnTo>
                  <a:pt x="859284" y="170646"/>
                </a:lnTo>
                <a:lnTo>
                  <a:pt x="885512" y="129892"/>
                </a:lnTo>
                <a:lnTo>
                  <a:pt x="907753" y="94141"/>
                </a:lnTo>
                <a:lnTo>
                  <a:pt x="933067" y="59433"/>
                </a:lnTo>
                <a:lnTo>
                  <a:pt x="938180" y="55119"/>
                </a:lnTo>
                <a:lnTo>
                  <a:pt x="941588" y="54359"/>
                </a:lnTo>
                <a:lnTo>
                  <a:pt x="943861" y="55969"/>
                </a:lnTo>
                <a:lnTo>
                  <a:pt x="943563" y="69048"/>
                </a:lnTo>
                <a:lnTo>
                  <a:pt x="934623" y="105855"/>
                </a:lnTo>
                <a:lnTo>
                  <a:pt x="923230" y="142372"/>
                </a:lnTo>
                <a:lnTo>
                  <a:pt x="915747" y="165444"/>
                </a:lnTo>
                <a:lnTo>
                  <a:pt x="907583" y="190351"/>
                </a:lnTo>
                <a:lnTo>
                  <a:pt x="897907" y="217539"/>
                </a:lnTo>
                <a:lnTo>
                  <a:pt x="887223" y="246248"/>
                </a:lnTo>
                <a:lnTo>
                  <a:pt x="875867" y="275970"/>
                </a:lnTo>
                <a:lnTo>
                  <a:pt x="864063" y="308485"/>
                </a:lnTo>
                <a:lnTo>
                  <a:pt x="851960" y="342862"/>
                </a:lnTo>
                <a:lnTo>
                  <a:pt x="839659" y="378480"/>
                </a:lnTo>
                <a:lnTo>
                  <a:pt x="826166" y="414925"/>
                </a:lnTo>
                <a:lnTo>
                  <a:pt x="811879" y="451922"/>
                </a:lnTo>
                <a:lnTo>
                  <a:pt x="797062" y="489286"/>
                </a:lnTo>
                <a:lnTo>
                  <a:pt x="781893" y="529012"/>
                </a:lnTo>
                <a:lnTo>
                  <a:pt x="766489" y="570313"/>
                </a:lnTo>
                <a:lnTo>
                  <a:pt x="750928" y="612664"/>
                </a:lnTo>
                <a:lnTo>
                  <a:pt x="735262" y="654656"/>
                </a:lnTo>
                <a:lnTo>
                  <a:pt x="719526" y="696409"/>
                </a:lnTo>
                <a:lnTo>
                  <a:pt x="703744" y="738003"/>
                </a:lnTo>
                <a:lnTo>
                  <a:pt x="688989" y="780548"/>
                </a:lnTo>
                <a:lnTo>
                  <a:pt x="674920" y="823729"/>
                </a:lnTo>
                <a:lnTo>
                  <a:pt x="661307" y="867333"/>
                </a:lnTo>
                <a:lnTo>
                  <a:pt x="646939" y="910160"/>
                </a:lnTo>
                <a:lnTo>
                  <a:pt x="632070" y="952470"/>
                </a:lnTo>
                <a:lnTo>
                  <a:pt x="616865" y="994435"/>
                </a:lnTo>
                <a:lnTo>
                  <a:pt x="601436" y="1035112"/>
                </a:lnTo>
                <a:lnTo>
                  <a:pt x="585859" y="1074930"/>
                </a:lnTo>
                <a:lnTo>
                  <a:pt x="570183" y="1114175"/>
                </a:lnTo>
                <a:lnTo>
                  <a:pt x="553382" y="1150921"/>
                </a:lnTo>
                <a:lnTo>
                  <a:pt x="535831" y="1186003"/>
                </a:lnTo>
                <a:lnTo>
                  <a:pt x="517781" y="1219973"/>
                </a:lnTo>
                <a:lnTo>
                  <a:pt x="499397" y="1250029"/>
                </a:lnTo>
                <a:lnTo>
                  <a:pt x="480791" y="1277474"/>
                </a:lnTo>
                <a:lnTo>
                  <a:pt x="462038" y="1303180"/>
                </a:lnTo>
                <a:lnTo>
                  <a:pt x="418622" y="1348674"/>
                </a:lnTo>
                <a:lnTo>
                  <a:pt x="372163" y="1385827"/>
                </a:lnTo>
                <a:lnTo>
                  <a:pt x="326819" y="1409396"/>
                </a:lnTo>
                <a:lnTo>
                  <a:pt x="281973" y="1426926"/>
                </a:lnTo>
                <a:lnTo>
                  <a:pt x="237346" y="1438598"/>
                </a:lnTo>
                <a:lnTo>
                  <a:pt x="192818" y="1440257"/>
                </a:lnTo>
                <a:lnTo>
                  <a:pt x="153977" y="1434645"/>
                </a:lnTo>
                <a:lnTo>
                  <a:pt x="121193" y="1422978"/>
                </a:lnTo>
                <a:lnTo>
                  <a:pt x="96038" y="1403682"/>
                </a:lnTo>
                <a:lnTo>
                  <a:pt x="82742" y="1378173"/>
                </a:lnTo>
                <a:lnTo>
                  <a:pt x="77891" y="1347079"/>
                </a:lnTo>
                <a:lnTo>
                  <a:pt x="79263" y="1308566"/>
                </a:lnTo>
                <a:lnTo>
                  <a:pt x="91867" y="1266754"/>
                </a:lnTo>
                <a:lnTo>
                  <a:pt x="113696" y="1222419"/>
                </a:lnTo>
                <a:lnTo>
                  <a:pt x="128408" y="1198742"/>
                </a:lnTo>
                <a:lnTo>
                  <a:pt x="144565" y="1174491"/>
                </a:lnTo>
                <a:lnTo>
                  <a:pt x="163803" y="1148799"/>
                </a:lnTo>
                <a:lnTo>
                  <a:pt x="185095" y="1122146"/>
                </a:lnTo>
                <a:lnTo>
                  <a:pt x="207757" y="1094853"/>
                </a:lnTo>
                <a:lnTo>
                  <a:pt x="233448" y="1066073"/>
                </a:lnTo>
                <a:lnTo>
                  <a:pt x="261159" y="1036304"/>
                </a:lnTo>
                <a:lnTo>
                  <a:pt x="290216" y="1005874"/>
                </a:lnTo>
                <a:lnTo>
                  <a:pt x="321229" y="975005"/>
                </a:lnTo>
                <a:lnTo>
                  <a:pt x="353546" y="943841"/>
                </a:lnTo>
                <a:lnTo>
                  <a:pt x="386732" y="912483"/>
                </a:lnTo>
                <a:lnTo>
                  <a:pt x="421557" y="880994"/>
                </a:lnTo>
                <a:lnTo>
                  <a:pt x="457473" y="849417"/>
                </a:lnTo>
                <a:lnTo>
                  <a:pt x="494117" y="817783"/>
                </a:lnTo>
                <a:lnTo>
                  <a:pt x="530188" y="785052"/>
                </a:lnTo>
                <a:lnTo>
                  <a:pt x="565877" y="751590"/>
                </a:lnTo>
                <a:lnTo>
                  <a:pt x="601311" y="717640"/>
                </a:lnTo>
                <a:lnTo>
                  <a:pt x="637634" y="685482"/>
                </a:lnTo>
                <a:lnTo>
                  <a:pt x="674549" y="654518"/>
                </a:lnTo>
                <a:lnTo>
                  <a:pt x="711860" y="624350"/>
                </a:lnTo>
                <a:lnTo>
                  <a:pt x="747316" y="593655"/>
                </a:lnTo>
                <a:lnTo>
                  <a:pt x="781538" y="562608"/>
                </a:lnTo>
                <a:lnTo>
                  <a:pt x="814935" y="531327"/>
                </a:lnTo>
                <a:lnTo>
                  <a:pt x="847784" y="502006"/>
                </a:lnTo>
                <a:lnTo>
                  <a:pt x="880266" y="473993"/>
                </a:lnTo>
                <a:lnTo>
                  <a:pt x="912504" y="446850"/>
                </a:lnTo>
                <a:lnTo>
                  <a:pt x="942462" y="420288"/>
                </a:lnTo>
                <a:lnTo>
                  <a:pt x="970902" y="394114"/>
                </a:lnTo>
                <a:lnTo>
                  <a:pt x="998328" y="368198"/>
                </a:lnTo>
                <a:lnTo>
                  <a:pt x="1024020" y="344570"/>
                </a:lnTo>
                <a:lnTo>
                  <a:pt x="1048557" y="322469"/>
                </a:lnTo>
                <a:lnTo>
                  <a:pt x="1093459" y="282036"/>
                </a:lnTo>
                <a:lnTo>
                  <a:pt x="1131054" y="246427"/>
                </a:lnTo>
                <a:lnTo>
                  <a:pt x="1176913" y="206743"/>
                </a:lnTo>
                <a:lnTo>
                  <a:pt x="1202142" y="190045"/>
                </a:lnTo>
                <a:lnTo>
                  <a:pt x="1207522" y="192994"/>
                </a:lnTo>
                <a:lnTo>
                  <a:pt x="1216321" y="210380"/>
                </a:lnTo>
                <a:lnTo>
                  <a:pt x="1215293" y="235747"/>
                </a:lnTo>
                <a:lnTo>
                  <a:pt x="1208838" y="266776"/>
                </a:lnTo>
                <a:lnTo>
                  <a:pt x="1202442" y="305262"/>
                </a:lnTo>
                <a:lnTo>
                  <a:pt x="1190427" y="347061"/>
                </a:lnTo>
                <a:lnTo>
                  <a:pt x="1174504" y="391391"/>
                </a:lnTo>
                <a:lnTo>
                  <a:pt x="1165812" y="415066"/>
                </a:lnTo>
                <a:lnTo>
                  <a:pt x="1156843" y="439315"/>
                </a:lnTo>
                <a:lnTo>
                  <a:pt x="1148747" y="465007"/>
                </a:lnTo>
                <a:lnTo>
                  <a:pt x="1141233" y="491660"/>
                </a:lnTo>
                <a:lnTo>
                  <a:pt x="1134107" y="518953"/>
                </a:lnTo>
                <a:lnTo>
                  <a:pt x="1127240" y="544557"/>
                </a:lnTo>
                <a:lnTo>
                  <a:pt x="1120545" y="569035"/>
                </a:lnTo>
                <a:lnTo>
                  <a:pt x="1113965" y="592762"/>
                </a:lnTo>
                <a:lnTo>
                  <a:pt x="1108520" y="617046"/>
                </a:lnTo>
                <a:lnTo>
                  <a:pt x="1103832" y="641702"/>
                </a:lnTo>
                <a:lnTo>
                  <a:pt x="1099648" y="666607"/>
                </a:lnTo>
                <a:lnTo>
                  <a:pt x="1097821" y="711211"/>
                </a:lnTo>
                <a:lnTo>
                  <a:pt x="1102654" y="750085"/>
                </a:lnTo>
                <a:lnTo>
                  <a:pt x="1115385" y="781474"/>
                </a:lnTo>
                <a:lnTo>
                  <a:pt x="1137271" y="806713"/>
                </a:lnTo>
                <a:lnTo>
                  <a:pt x="1150516" y="817889"/>
                </a:lnTo>
                <a:lnTo>
                  <a:pt x="1187810" y="833128"/>
                </a:lnTo>
                <a:lnTo>
                  <a:pt x="1233665" y="840254"/>
                </a:lnTo>
                <a:lnTo>
                  <a:pt x="1259229" y="839191"/>
                </a:lnTo>
                <a:lnTo>
                  <a:pt x="1285796" y="836366"/>
                </a:lnTo>
                <a:lnTo>
                  <a:pt x="1313032" y="829190"/>
                </a:lnTo>
                <a:lnTo>
                  <a:pt x="1340715" y="819115"/>
                </a:lnTo>
                <a:lnTo>
                  <a:pt x="1368695" y="807107"/>
                </a:lnTo>
                <a:lnTo>
                  <a:pt x="1397932" y="792751"/>
                </a:lnTo>
                <a:lnTo>
                  <a:pt x="1428006" y="776831"/>
                </a:lnTo>
                <a:lnTo>
                  <a:pt x="1458639" y="759867"/>
                </a:lnTo>
                <a:lnTo>
                  <a:pt x="1487528" y="739033"/>
                </a:lnTo>
                <a:lnTo>
                  <a:pt x="1515253" y="715619"/>
                </a:lnTo>
                <a:lnTo>
                  <a:pt x="1542204" y="690484"/>
                </a:lnTo>
                <a:lnTo>
                  <a:pt x="1566521" y="664203"/>
                </a:lnTo>
                <a:lnTo>
                  <a:pt x="1589082" y="637157"/>
                </a:lnTo>
                <a:lnTo>
                  <a:pt x="1610473" y="609601"/>
                </a:lnTo>
                <a:lnTo>
                  <a:pt x="1628967" y="580647"/>
                </a:lnTo>
                <a:lnTo>
                  <a:pt x="1645530" y="550762"/>
                </a:lnTo>
                <a:lnTo>
                  <a:pt x="1660805" y="520254"/>
                </a:lnTo>
                <a:lnTo>
                  <a:pt x="1672046" y="488275"/>
                </a:lnTo>
                <a:lnTo>
                  <a:pt x="1680599" y="455313"/>
                </a:lnTo>
                <a:lnTo>
                  <a:pt x="1687360" y="421697"/>
                </a:lnTo>
                <a:lnTo>
                  <a:pt x="1690808" y="389761"/>
                </a:lnTo>
                <a:lnTo>
                  <a:pt x="1692049" y="358946"/>
                </a:lnTo>
                <a:lnTo>
                  <a:pt x="1691817" y="328877"/>
                </a:lnTo>
                <a:lnTo>
                  <a:pt x="1687430" y="300365"/>
                </a:lnTo>
                <a:lnTo>
                  <a:pt x="1680272" y="272890"/>
                </a:lnTo>
                <a:lnTo>
                  <a:pt x="1671266" y="246107"/>
                </a:lnTo>
                <a:lnTo>
                  <a:pt x="1647149" y="199414"/>
                </a:lnTo>
                <a:lnTo>
                  <a:pt x="1617733" y="160670"/>
                </a:lnTo>
                <a:lnTo>
                  <a:pt x="1583493" y="132867"/>
                </a:lnTo>
                <a:lnTo>
                  <a:pt x="1547108" y="115572"/>
                </a:lnTo>
                <a:lnTo>
                  <a:pt x="1528515" y="109478"/>
                </a:lnTo>
                <a:lnTo>
                  <a:pt x="1493745" y="111173"/>
                </a:lnTo>
                <a:lnTo>
                  <a:pt x="1460654" y="123569"/>
                </a:lnTo>
                <a:lnTo>
                  <a:pt x="1413332" y="156464"/>
                </a:lnTo>
                <a:lnTo>
                  <a:pt x="1357980" y="22111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SMARTInkShape-Group4"/>
          <p:cNvGrpSpPr/>
          <p:nvPr/>
        </p:nvGrpSpPr>
        <p:grpSpPr>
          <a:xfrm>
            <a:off x="2019300" y="2790825"/>
            <a:ext cx="1733551" cy="1373450"/>
            <a:chOff x="2019300" y="2790825"/>
            <a:chExt cx="1733551" cy="1373450"/>
          </a:xfrm>
        </p:grpSpPr>
        <p:sp>
          <p:nvSpPr>
            <p:cNvPr id="21" name="SMARTInkShape-15"/>
            <p:cNvSpPr/>
            <p:nvPr/>
          </p:nvSpPr>
          <p:spPr>
            <a:xfrm>
              <a:off x="2172308" y="2819400"/>
              <a:ext cx="485168" cy="1344875"/>
            </a:xfrm>
            <a:custGeom>
              <a:avLst/>
              <a:gdLst/>
              <a:ahLst/>
              <a:cxnLst/>
              <a:rect l="0" t="0" r="0" b="0"/>
              <a:pathLst>
                <a:path w="485168" h="1344875">
                  <a:moveTo>
                    <a:pt x="485167" y="0"/>
                  </a:moveTo>
                  <a:lnTo>
                    <a:pt x="469958" y="38022"/>
                  </a:lnTo>
                  <a:lnTo>
                    <a:pt x="450557" y="83350"/>
                  </a:lnTo>
                  <a:lnTo>
                    <a:pt x="430274" y="122064"/>
                  </a:lnTo>
                  <a:lnTo>
                    <a:pt x="407148" y="169609"/>
                  </a:lnTo>
                  <a:lnTo>
                    <a:pt x="395054" y="195623"/>
                  </a:lnTo>
                  <a:lnTo>
                    <a:pt x="382759" y="224607"/>
                  </a:lnTo>
                  <a:lnTo>
                    <a:pt x="370328" y="255571"/>
                  </a:lnTo>
                  <a:lnTo>
                    <a:pt x="357808" y="287856"/>
                  </a:lnTo>
                  <a:lnTo>
                    <a:pt x="345227" y="321021"/>
                  </a:lnTo>
                  <a:lnTo>
                    <a:pt x="332607" y="354772"/>
                  </a:lnTo>
                  <a:lnTo>
                    <a:pt x="319960" y="388915"/>
                  </a:lnTo>
                  <a:lnTo>
                    <a:pt x="306238" y="424376"/>
                  </a:lnTo>
                  <a:lnTo>
                    <a:pt x="291797" y="460718"/>
                  </a:lnTo>
                  <a:lnTo>
                    <a:pt x="276879" y="497645"/>
                  </a:lnTo>
                  <a:lnTo>
                    <a:pt x="262700" y="534963"/>
                  </a:lnTo>
                  <a:lnTo>
                    <a:pt x="249014" y="572543"/>
                  </a:lnTo>
                  <a:lnTo>
                    <a:pt x="235657" y="610295"/>
                  </a:lnTo>
                  <a:lnTo>
                    <a:pt x="222518" y="648164"/>
                  </a:lnTo>
                  <a:lnTo>
                    <a:pt x="209526" y="686109"/>
                  </a:lnTo>
                  <a:lnTo>
                    <a:pt x="196632" y="724106"/>
                  </a:lnTo>
                  <a:lnTo>
                    <a:pt x="183802" y="762137"/>
                  </a:lnTo>
                  <a:lnTo>
                    <a:pt x="171015" y="800191"/>
                  </a:lnTo>
                  <a:lnTo>
                    <a:pt x="158257" y="838261"/>
                  </a:lnTo>
                  <a:lnTo>
                    <a:pt x="146577" y="874224"/>
                  </a:lnTo>
                  <a:lnTo>
                    <a:pt x="135615" y="908783"/>
                  </a:lnTo>
                  <a:lnTo>
                    <a:pt x="125133" y="942405"/>
                  </a:lnTo>
                  <a:lnTo>
                    <a:pt x="114969" y="974345"/>
                  </a:lnTo>
                  <a:lnTo>
                    <a:pt x="105018" y="1005163"/>
                  </a:lnTo>
                  <a:lnTo>
                    <a:pt x="95210" y="1035234"/>
                  </a:lnTo>
                  <a:lnTo>
                    <a:pt x="86554" y="1063747"/>
                  </a:lnTo>
                  <a:lnTo>
                    <a:pt x="78667" y="1091223"/>
                  </a:lnTo>
                  <a:lnTo>
                    <a:pt x="71292" y="1118007"/>
                  </a:lnTo>
                  <a:lnTo>
                    <a:pt x="57453" y="1164700"/>
                  </a:lnTo>
                  <a:lnTo>
                    <a:pt x="44247" y="1205561"/>
                  </a:lnTo>
                  <a:lnTo>
                    <a:pt x="31322" y="1241361"/>
                  </a:lnTo>
                  <a:lnTo>
                    <a:pt x="17202" y="1286209"/>
                  </a:lnTo>
                  <a:lnTo>
                    <a:pt x="4008" y="1329568"/>
                  </a:lnTo>
                  <a:lnTo>
                    <a:pt x="760" y="1344212"/>
                  </a:lnTo>
                  <a:lnTo>
                    <a:pt x="304" y="1344874"/>
                  </a:lnTo>
                  <a:lnTo>
                    <a:pt x="0" y="1344258"/>
                  </a:lnTo>
                  <a:lnTo>
                    <a:pt x="20195" y="1303637"/>
                  </a:lnTo>
                  <a:lnTo>
                    <a:pt x="34038" y="1270486"/>
                  </a:lnTo>
                  <a:lnTo>
                    <a:pt x="54301" y="1231058"/>
                  </a:lnTo>
                  <a:lnTo>
                    <a:pt x="65631" y="1208055"/>
                  </a:lnTo>
                  <a:lnTo>
                    <a:pt x="113692" y="1104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6"/>
            <p:cNvSpPr/>
            <p:nvPr/>
          </p:nvSpPr>
          <p:spPr>
            <a:xfrm>
              <a:off x="2019300" y="3305175"/>
              <a:ext cx="933451" cy="219076"/>
            </a:xfrm>
            <a:custGeom>
              <a:avLst/>
              <a:gdLst/>
              <a:ahLst/>
              <a:cxnLst/>
              <a:rect l="0" t="0" r="0" b="0"/>
              <a:pathLst>
                <a:path w="933451" h="219076">
                  <a:moveTo>
                    <a:pt x="933450" y="0"/>
                  </a:moveTo>
                  <a:lnTo>
                    <a:pt x="928393" y="5056"/>
                  </a:lnTo>
                  <a:lnTo>
                    <a:pt x="884963" y="11759"/>
                  </a:lnTo>
                  <a:lnTo>
                    <a:pt x="851575" y="17926"/>
                  </a:lnTo>
                  <a:lnTo>
                    <a:pt x="812042" y="27723"/>
                  </a:lnTo>
                  <a:lnTo>
                    <a:pt x="766955" y="39132"/>
                  </a:lnTo>
                  <a:lnTo>
                    <a:pt x="743078" y="45138"/>
                  </a:lnTo>
                  <a:lnTo>
                    <a:pt x="716577" y="51259"/>
                  </a:lnTo>
                  <a:lnTo>
                    <a:pt x="688327" y="57456"/>
                  </a:lnTo>
                  <a:lnTo>
                    <a:pt x="658909" y="63704"/>
                  </a:lnTo>
                  <a:lnTo>
                    <a:pt x="627656" y="69986"/>
                  </a:lnTo>
                  <a:lnTo>
                    <a:pt x="595179" y="76290"/>
                  </a:lnTo>
                  <a:lnTo>
                    <a:pt x="561886" y="82610"/>
                  </a:lnTo>
                  <a:lnTo>
                    <a:pt x="529108" y="87882"/>
                  </a:lnTo>
                  <a:lnTo>
                    <a:pt x="496671" y="92455"/>
                  </a:lnTo>
                  <a:lnTo>
                    <a:pt x="464464" y="96562"/>
                  </a:lnTo>
                  <a:lnTo>
                    <a:pt x="433468" y="101416"/>
                  </a:lnTo>
                  <a:lnTo>
                    <a:pt x="403278" y="106769"/>
                  </a:lnTo>
                  <a:lnTo>
                    <a:pt x="373627" y="112454"/>
                  </a:lnTo>
                  <a:lnTo>
                    <a:pt x="344335" y="118361"/>
                  </a:lnTo>
                  <a:lnTo>
                    <a:pt x="315282" y="124416"/>
                  </a:lnTo>
                  <a:lnTo>
                    <a:pt x="286388" y="130569"/>
                  </a:lnTo>
                  <a:lnTo>
                    <a:pt x="258658" y="135729"/>
                  </a:lnTo>
                  <a:lnTo>
                    <a:pt x="231706" y="140227"/>
                  </a:lnTo>
                  <a:lnTo>
                    <a:pt x="205270" y="144285"/>
                  </a:lnTo>
                  <a:lnTo>
                    <a:pt x="180239" y="149106"/>
                  </a:lnTo>
                  <a:lnTo>
                    <a:pt x="132670" y="160108"/>
                  </a:lnTo>
                  <a:lnTo>
                    <a:pt x="92478" y="169232"/>
                  </a:lnTo>
                  <a:lnTo>
                    <a:pt x="58035" y="177872"/>
                  </a:lnTo>
                  <a:lnTo>
                    <a:pt x="18019" y="193579"/>
                  </a:lnTo>
                  <a:lnTo>
                    <a:pt x="3422" y="201746"/>
                  </a:lnTo>
                  <a:lnTo>
                    <a:pt x="165" y="205406"/>
                  </a:lnTo>
                  <a:lnTo>
                    <a:pt x="0" y="2190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7"/>
            <p:cNvSpPr/>
            <p:nvPr/>
          </p:nvSpPr>
          <p:spPr>
            <a:xfrm>
              <a:off x="2708806" y="3295650"/>
              <a:ext cx="1002160" cy="615289"/>
            </a:xfrm>
            <a:custGeom>
              <a:avLst/>
              <a:gdLst/>
              <a:ahLst/>
              <a:cxnLst/>
              <a:rect l="0" t="0" r="0" b="0"/>
              <a:pathLst>
                <a:path w="1002160" h="615289">
                  <a:moveTo>
                    <a:pt x="224894" y="0"/>
                  </a:moveTo>
                  <a:lnTo>
                    <a:pt x="224894" y="5056"/>
                  </a:lnTo>
                  <a:lnTo>
                    <a:pt x="206580" y="45761"/>
                  </a:lnTo>
                  <a:lnTo>
                    <a:pt x="184190" y="85761"/>
                  </a:lnTo>
                  <a:lnTo>
                    <a:pt x="166587" y="121371"/>
                  </a:lnTo>
                  <a:lnTo>
                    <a:pt x="147121" y="161893"/>
                  </a:lnTo>
                  <a:lnTo>
                    <a:pt x="124359" y="204597"/>
                  </a:lnTo>
                  <a:lnTo>
                    <a:pt x="100131" y="251093"/>
                  </a:lnTo>
                  <a:lnTo>
                    <a:pt x="87744" y="275345"/>
                  </a:lnTo>
                  <a:lnTo>
                    <a:pt x="76310" y="299980"/>
                  </a:lnTo>
                  <a:lnTo>
                    <a:pt x="65513" y="324870"/>
                  </a:lnTo>
                  <a:lnTo>
                    <a:pt x="55140" y="349930"/>
                  </a:lnTo>
                  <a:lnTo>
                    <a:pt x="37970" y="394708"/>
                  </a:lnTo>
                  <a:lnTo>
                    <a:pt x="23283" y="435776"/>
                  </a:lnTo>
                  <a:lnTo>
                    <a:pt x="9701" y="475195"/>
                  </a:lnTo>
                  <a:lnTo>
                    <a:pt x="2252" y="511059"/>
                  </a:lnTo>
                  <a:lnTo>
                    <a:pt x="0" y="544637"/>
                  </a:lnTo>
                  <a:lnTo>
                    <a:pt x="2527" y="577200"/>
                  </a:lnTo>
                  <a:lnTo>
                    <a:pt x="6800" y="589058"/>
                  </a:lnTo>
                  <a:lnTo>
                    <a:pt x="20013" y="605057"/>
                  </a:lnTo>
                  <a:lnTo>
                    <a:pt x="39291" y="612872"/>
                  </a:lnTo>
                  <a:lnTo>
                    <a:pt x="61971" y="615288"/>
                  </a:lnTo>
                  <a:lnTo>
                    <a:pt x="86161" y="612833"/>
                  </a:lnTo>
                  <a:lnTo>
                    <a:pt x="128637" y="595388"/>
                  </a:lnTo>
                  <a:lnTo>
                    <a:pt x="162005" y="573298"/>
                  </a:lnTo>
                  <a:lnTo>
                    <a:pt x="198001" y="545841"/>
                  </a:lnTo>
                  <a:lnTo>
                    <a:pt x="235167" y="515998"/>
                  </a:lnTo>
                  <a:lnTo>
                    <a:pt x="272851" y="479452"/>
                  </a:lnTo>
                  <a:lnTo>
                    <a:pt x="309708" y="437456"/>
                  </a:lnTo>
                  <a:lnTo>
                    <a:pt x="343728" y="390570"/>
                  </a:lnTo>
                  <a:lnTo>
                    <a:pt x="360208" y="366213"/>
                  </a:lnTo>
                  <a:lnTo>
                    <a:pt x="376487" y="341509"/>
                  </a:lnTo>
                  <a:lnTo>
                    <a:pt x="392631" y="316573"/>
                  </a:lnTo>
                  <a:lnTo>
                    <a:pt x="424680" y="269110"/>
                  </a:lnTo>
                  <a:lnTo>
                    <a:pt x="455504" y="224380"/>
                  </a:lnTo>
                  <a:lnTo>
                    <a:pt x="483315" y="183332"/>
                  </a:lnTo>
                  <a:lnTo>
                    <a:pt x="506965" y="149567"/>
                  </a:lnTo>
                  <a:lnTo>
                    <a:pt x="538129" y="109580"/>
                  </a:lnTo>
                  <a:lnTo>
                    <a:pt x="578038" y="62016"/>
                  </a:lnTo>
                  <a:lnTo>
                    <a:pt x="583090" y="59336"/>
                  </a:lnTo>
                  <a:lnTo>
                    <a:pt x="587516" y="58607"/>
                  </a:lnTo>
                  <a:lnTo>
                    <a:pt x="589409" y="61297"/>
                  </a:lnTo>
                  <a:lnTo>
                    <a:pt x="587016" y="82367"/>
                  </a:lnTo>
                  <a:lnTo>
                    <a:pt x="579604" y="122242"/>
                  </a:lnTo>
                  <a:lnTo>
                    <a:pt x="573749" y="155930"/>
                  </a:lnTo>
                  <a:lnTo>
                    <a:pt x="561974" y="192069"/>
                  </a:lnTo>
                  <a:lnTo>
                    <a:pt x="547215" y="230356"/>
                  </a:lnTo>
                  <a:lnTo>
                    <a:pt x="533601" y="272066"/>
                  </a:lnTo>
                  <a:lnTo>
                    <a:pt x="520494" y="312477"/>
                  </a:lnTo>
                  <a:lnTo>
                    <a:pt x="507614" y="351603"/>
                  </a:lnTo>
                  <a:lnTo>
                    <a:pt x="494833" y="390160"/>
                  </a:lnTo>
                  <a:lnTo>
                    <a:pt x="485851" y="437454"/>
                  </a:lnTo>
                  <a:lnTo>
                    <a:pt x="483189" y="478278"/>
                  </a:lnTo>
                  <a:lnTo>
                    <a:pt x="488212" y="501493"/>
                  </a:lnTo>
                  <a:lnTo>
                    <a:pt x="498557" y="521336"/>
                  </a:lnTo>
                  <a:lnTo>
                    <a:pt x="513739" y="537210"/>
                  </a:lnTo>
                  <a:lnTo>
                    <a:pt x="550249" y="552991"/>
                  </a:lnTo>
                  <a:lnTo>
                    <a:pt x="585043" y="555160"/>
                  </a:lnTo>
                  <a:lnTo>
                    <a:pt x="625202" y="551538"/>
                  </a:lnTo>
                  <a:lnTo>
                    <a:pt x="667745" y="542872"/>
                  </a:lnTo>
                  <a:lnTo>
                    <a:pt x="714170" y="531966"/>
                  </a:lnTo>
                  <a:lnTo>
                    <a:pt x="738403" y="526094"/>
                  </a:lnTo>
                  <a:lnTo>
                    <a:pt x="785084" y="505458"/>
                  </a:lnTo>
                  <a:lnTo>
                    <a:pt x="829467" y="478648"/>
                  </a:lnTo>
                  <a:lnTo>
                    <a:pt x="870360" y="449094"/>
                  </a:lnTo>
                  <a:lnTo>
                    <a:pt x="906879" y="418319"/>
                  </a:lnTo>
                  <a:lnTo>
                    <a:pt x="939690" y="385945"/>
                  </a:lnTo>
                  <a:lnTo>
                    <a:pt x="968384" y="350389"/>
                  </a:lnTo>
                  <a:lnTo>
                    <a:pt x="986781" y="310598"/>
                  </a:lnTo>
                  <a:lnTo>
                    <a:pt x="997427" y="269277"/>
                  </a:lnTo>
                  <a:lnTo>
                    <a:pt x="1002159" y="229745"/>
                  </a:lnTo>
                  <a:lnTo>
                    <a:pt x="995795" y="188187"/>
                  </a:lnTo>
                  <a:lnTo>
                    <a:pt x="977369" y="123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8"/>
            <p:cNvSpPr/>
            <p:nvPr/>
          </p:nvSpPr>
          <p:spPr>
            <a:xfrm>
              <a:off x="3343275" y="2790825"/>
              <a:ext cx="409576" cy="342901"/>
            </a:xfrm>
            <a:custGeom>
              <a:avLst/>
              <a:gdLst/>
              <a:ahLst/>
              <a:cxnLst/>
              <a:rect l="0" t="0" r="0" b="0"/>
              <a:pathLst>
                <a:path w="409576" h="342901">
                  <a:moveTo>
                    <a:pt x="0" y="342900"/>
                  </a:moveTo>
                  <a:lnTo>
                    <a:pt x="42214" y="326653"/>
                  </a:lnTo>
                  <a:lnTo>
                    <a:pt x="84592" y="316331"/>
                  </a:lnTo>
                  <a:lnTo>
                    <a:pt x="122616" y="306045"/>
                  </a:lnTo>
                  <a:lnTo>
                    <a:pt x="161387" y="291595"/>
                  </a:lnTo>
                  <a:lnTo>
                    <a:pt x="199786" y="273531"/>
                  </a:lnTo>
                  <a:lnTo>
                    <a:pt x="238019" y="251392"/>
                  </a:lnTo>
                  <a:lnTo>
                    <a:pt x="276178" y="224618"/>
                  </a:lnTo>
                  <a:lnTo>
                    <a:pt x="313246" y="191905"/>
                  </a:lnTo>
                  <a:lnTo>
                    <a:pt x="347359" y="149144"/>
                  </a:lnTo>
                  <a:lnTo>
                    <a:pt x="361748" y="122713"/>
                  </a:lnTo>
                  <a:lnTo>
                    <a:pt x="4095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SMARTInkShape-Group5"/>
          <p:cNvGrpSpPr/>
          <p:nvPr/>
        </p:nvGrpSpPr>
        <p:grpSpPr>
          <a:xfrm>
            <a:off x="663361" y="1400175"/>
            <a:ext cx="536790" cy="533401"/>
            <a:chOff x="663361" y="1400175"/>
            <a:chExt cx="536790" cy="533401"/>
          </a:xfrm>
        </p:grpSpPr>
        <p:sp>
          <p:nvSpPr>
            <p:cNvPr id="26" name="SMARTInkShape-19"/>
            <p:cNvSpPr/>
            <p:nvPr/>
          </p:nvSpPr>
          <p:spPr>
            <a:xfrm>
              <a:off x="663361" y="1400175"/>
              <a:ext cx="212940" cy="533401"/>
            </a:xfrm>
            <a:custGeom>
              <a:avLst/>
              <a:gdLst/>
              <a:ahLst/>
              <a:cxnLst/>
              <a:rect l="0" t="0" r="0" b="0"/>
              <a:pathLst>
                <a:path w="212940" h="533401">
                  <a:moveTo>
                    <a:pt x="212939" y="0"/>
                  </a:moveTo>
                  <a:lnTo>
                    <a:pt x="198789" y="24930"/>
                  </a:lnTo>
                  <a:lnTo>
                    <a:pt x="184875" y="67124"/>
                  </a:lnTo>
                  <a:lnTo>
                    <a:pt x="166247" y="108855"/>
                  </a:lnTo>
                  <a:lnTo>
                    <a:pt x="146679" y="155624"/>
                  </a:lnTo>
                  <a:lnTo>
                    <a:pt x="137015" y="179950"/>
                  </a:lnTo>
                  <a:lnTo>
                    <a:pt x="126340" y="204633"/>
                  </a:lnTo>
                  <a:lnTo>
                    <a:pt x="114990" y="229555"/>
                  </a:lnTo>
                  <a:lnTo>
                    <a:pt x="103189" y="254637"/>
                  </a:lnTo>
                  <a:lnTo>
                    <a:pt x="78789" y="302261"/>
                  </a:lnTo>
                  <a:lnTo>
                    <a:pt x="54892" y="348121"/>
                  </a:lnTo>
                  <a:lnTo>
                    <a:pt x="33688" y="393198"/>
                  </a:lnTo>
                  <a:lnTo>
                    <a:pt x="19324" y="432283"/>
                  </a:lnTo>
                  <a:lnTo>
                    <a:pt x="9413" y="466234"/>
                  </a:lnTo>
                  <a:lnTo>
                    <a:pt x="0" y="507031"/>
                  </a:lnTo>
                  <a:lnTo>
                    <a:pt x="1177" y="525561"/>
                  </a:lnTo>
                  <a:lnTo>
                    <a:pt x="4031" y="530291"/>
                  </a:lnTo>
                  <a:lnTo>
                    <a:pt x="22439" y="533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0"/>
            <p:cNvSpPr/>
            <p:nvPr/>
          </p:nvSpPr>
          <p:spPr>
            <a:xfrm>
              <a:off x="933450" y="1609725"/>
              <a:ext cx="266701" cy="66676"/>
            </a:xfrm>
            <a:custGeom>
              <a:avLst/>
              <a:gdLst/>
              <a:ahLst/>
              <a:cxnLst/>
              <a:rect l="0" t="0" r="0" b="0"/>
              <a:pathLst>
                <a:path w="266701" h="66676">
                  <a:moveTo>
                    <a:pt x="0" y="66675"/>
                  </a:moveTo>
                  <a:lnTo>
                    <a:pt x="46162" y="56314"/>
                  </a:lnTo>
                  <a:lnTo>
                    <a:pt x="90492" y="49341"/>
                  </a:lnTo>
                  <a:lnTo>
                    <a:pt x="132528" y="38021"/>
                  </a:lnTo>
                  <a:lnTo>
                    <a:pt x="173441" y="21261"/>
                  </a:lnTo>
                  <a:lnTo>
                    <a:pt x="217587" y="5297"/>
                  </a:lnTo>
                  <a:lnTo>
                    <a:pt x="266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SMARTInkShape-Group6"/>
          <p:cNvGrpSpPr/>
          <p:nvPr/>
        </p:nvGrpSpPr>
        <p:grpSpPr>
          <a:xfrm>
            <a:off x="610829" y="3364748"/>
            <a:ext cx="722672" cy="570362"/>
            <a:chOff x="610829" y="3364748"/>
            <a:chExt cx="722672" cy="570362"/>
          </a:xfrm>
        </p:grpSpPr>
        <p:sp>
          <p:nvSpPr>
            <p:cNvPr id="29" name="SMARTInkShape-21"/>
            <p:cNvSpPr/>
            <p:nvPr/>
          </p:nvSpPr>
          <p:spPr>
            <a:xfrm>
              <a:off x="610829" y="3364748"/>
              <a:ext cx="427397" cy="570362"/>
            </a:xfrm>
            <a:custGeom>
              <a:avLst/>
              <a:gdLst/>
              <a:ahLst/>
              <a:cxnLst/>
              <a:rect l="0" t="0" r="0" b="0"/>
              <a:pathLst>
                <a:path w="427397" h="570362">
                  <a:moveTo>
                    <a:pt x="151171" y="35677"/>
                  </a:moveTo>
                  <a:lnTo>
                    <a:pt x="151171" y="40733"/>
                  </a:lnTo>
                  <a:lnTo>
                    <a:pt x="131770" y="69829"/>
                  </a:lnTo>
                  <a:lnTo>
                    <a:pt x="115951" y="81319"/>
                  </a:lnTo>
                  <a:lnTo>
                    <a:pt x="116050" y="80922"/>
                  </a:lnTo>
                  <a:lnTo>
                    <a:pt x="126581" y="69870"/>
                  </a:lnTo>
                  <a:lnTo>
                    <a:pt x="170014" y="44269"/>
                  </a:lnTo>
                  <a:lnTo>
                    <a:pt x="213337" y="19618"/>
                  </a:lnTo>
                  <a:lnTo>
                    <a:pt x="255055" y="3029"/>
                  </a:lnTo>
                  <a:lnTo>
                    <a:pt x="274600" y="0"/>
                  </a:lnTo>
                  <a:lnTo>
                    <a:pt x="293870" y="4299"/>
                  </a:lnTo>
                  <a:lnTo>
                    <a:pt x="319747" y="18619"/>
                  </a:lnTo>
                  <a:lnTo>
                    <a:pt x="327055" y="24305"/>
                  </a:lnTo>
                  <a:lnTo>
                    <a:pt x="335175" y="44734"/>
                  </a:lnTo>
                  <a:lnTo>
                    <a:pt x="339746" y="85986"/>
                  </a:lnTo>
                  <a:lnTo>
                    <a:pt x="337641" y="118361"/>
                  </a:lnTo>
                  <a:lnTo>
                    <a:pt x="326121" y="157445"/>
                  </a:lnTo>
                  <a:lnTo>
                    <a:pt x="310418" y="202332"/>
                  </a:lnTo>
                  <a:lnTo>
                    <a:pt x="301786" y="226155"/>
                  </a:lnTo>
                  <a:lnTo>
                    <a:pt x="291798" y="250504"/>
                  </a:lnTo>
                  <a:lnTo>
                    <a:pt x="280905" y="275203"/>
                  </a:lnTo>
                  <a:lnTo>
                    <a:pt x="269411" y="300136"/>
                  </a:lnTo>
                  <a:lnTo>
                    <a:pt x="242527" y="347595"/>
                  </a:lnTo>
                  <a:lnTo>
                    <a:pt x="212941" y="392324"/>
                  </a:lnTo>
                  <a:lnTo>
                    <a:pt x="182152" y="433370"/>
                  </a:lnTo>
                  <a:lnTo>
                    <a:pt x="153651" y="469957"/>
                  </a:lnTo>
                  <a:lnTo>
                    <a:pt x="113806" y="514661"/>
                  </a:lnTo>
                  <a:lnTo>
                    <a:pt x="67473" y="553154"/>
                  </a:lnTo>
                  <a:lnTo>
                    <a:pt x="37471" y="569416"/>
                  </a:lnTo>
                  <a:lnTo>
                    <a:pt x="27746" y="570361"/>
                  </a:lnTo>
                  <a:lnTo>
                    <a:pt x="8474" y="565767"/>
                  </a:lnTo>
                  <a:lnTo>
                    <a:pt x="3123" y="558404"/>
                  </a:lnTo>
                  <a:lnTo>
                    <a:pt x="0" y="536111"/>
                  </a:lnTo>
                  <a:lnTo>
                    <a:pt x="4192" y="503924"/>
                  </a:lnTo>
                  <a:lnTo>
                    <a:pt x="22249" y="474277"/>
                  </a:lnTo>
                  <a:lnTo>
                    <a:pt x="36017" y="463444"/>
                  </a:lnTo>
                  <a:lnTo>
                    <a:pt x="42652" y="460555"/>
                  </a:lnTo>
                  <a:lnTo>
                    <a:pt x="77272" y="461546"/>
                  </a:lnTo>
                  <a:lnTo>
                    <a:pt x="115987" y="473598"/>
                  </a:lnTo>
                  <a:lnTo>
                    <a:pt x="161812" y="499968"/>
                  </a:lnTo>
                  <a:lnTo>
                    <a:pt x="199016" y="519677"/>
                  </a:lnTo>
                  <a:lnTo>
                    <a:pt x="244544" y="536350"/>
                  </a:lnTo>
                  <a:lnTo>
                    <a:pt x="284906" y="544446"/>
                  </a:lnTo>
                  <a:lnTo>
                    <a:pt x="322086" y="542960"/>
                  </a:lnTo>
                  <a:lnTo>
                    <a:pt x="369500" y="531118"/>
                  </a:lnTo>
                  <a:lnTo>
                    <a:pt x="412667" y="510269"/>
                  </a:lnTo>
                  <a:lnTo>
                    <a:pt x="427396" y="5024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2"/>
            <p:cNvSpPr/>
            <p:nvPr/>
          </p:nvSpPr>
          <p:spPr>
            <a:xfrm>
              <a:off x="1123950" y="3705225"/>
              <a:ext cx="209551" cy="38101"/>
            </a:xfrm>
            <a:custGeom>
              <a:avLst/>
              <a:gdLst/>
              <a:ahLst/>
              <a:cxnLst/>
              <a:rect l="0" t="0" r="0" b="0"/>
              <a:pathLst>
                <a:path w="209551" h="38101">
                  <a:moveTo>
                    <a:pt x="0" y="38100"/>
                  </a:moveTo>
                  <a:lnTo>
                    <a:pt x="36628" y="33044"/>
                  </a:lnTo>
                  <a:lnTo>
                    <a:pt x="83514" y="28399"/>
                  </a:lnTo>
                  <a:lnTo>
                    <a:pt x="120935" y="21232"/>
                  </a:lnTo>
                  <a:lnTo>
                    <a:pt x="158835" y="12406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SMARTInkShape-Group7"/>
          <p:cNvGrpSpPr/>
          <p:nvPr/>
        </p:nvGrpSpPr>
        <p:grpSpPr>
          <a:xfrm>
            <a:off x="509430" y="5592664"/>
            <a:ext cx="662146" cy="559012"/>
            <a:chOff x="509430" y="5592664"/>
            <a:chExt cx="662146" cy="559012"/>
          </a:xfrm>
        </p:grpSpPr>
        <p:sp>
          <p:nvSpPr>
            <p:cNvPr id="32" name="SMARTInkShape-23"/>
            <p:cNvSpPr/>
            <p:nvPr/>
          </p:nvSpPr>
          <p:spPr>
            <a:xfrm>
              <a:off x="509430" y="5592664"/>
              <a:ext cx="346769" cy="559012"/>
            </a:xfrm>
            <a:custGeom>
              <a:avLst/>
              <a:gdLst/>
              <a:ahLst/>
              <a:cxnLst/>
              <a:rect l="0" t="0" r="0" b="0"/>
              <a:pathLst>
                <a:path w="346769" h="559012">
                  <a:moveTo>
                    <a:pt x="128745" y="65186"/>
                  </a:moveTo>
                  <a:lnTo>
                    <a:pt x="171560" y="36952"/>
                  </a:lnTo>
                  <a:lnTo>
                    <a:pt x="215091" y="20781"/>
                  </a:lnTo>
                  <a:lnTo>
                    <a:pt x="255515" y="10867"/>
                  </a:lnTo>
                  <a:lnTo>
                    <a:pt x="285898" y="6052"/>
                  </a:lnTo>
                  <a:lnTo>
                    <a:pt x="315127" y="0"/>
                  </a:lnTo>
                  <a:lnTo>
                    <a:pt x="331173" y="4818"/>
                  </a:lnTo>
                  <a:lnTo>
                    <a:pt x="339897" y="9065"/>
                  </a:lnTo>
                  <a:lnTo>
                    <a:pt x="344655" y="15072"/>
                  </a:lnTo>
                  <a:lnTo>
                    <a:pt x="346768" y="22251"/>
                  </a:lnTo>
                  <a:lnTo>
                    <a:pt x="345236" y="40812"/>
                  </a:lnTo>
                  <a:lnTo>
                    <a:pt x="331415" y="81012"/>
                  </a:lnTo>
                  <a:lnTo>
                    <a:pt x="305565" y="126437"/>
                  </a:lnTo>
                  <a:lnTo>
                    <a:pt x="266391" y="172352"/>
                  </a:lnTo>
                  <a:lnTo>
                    <a:pt x="227502" y="212180"/>
                  </a:lnTo>
                  <a:lnTo>
                    <a:pt x="190227" y="244559"/>
                  </a:lnTo>
                  <a:lnTo>
                    <a:pt x="148651" y="281122"/>
                  </a:lnTo>
                  <a:lnTo>
                    <a:pt x="103904" y="319263"/>
                  </a:lnTo>
                  <a:lnTo>
                    <a:pt x="93264" y="329392"/>
                  </a:lnTo>
                  <a:lnTo>
                    <a:pt x="135704" y="310209"/>
                  </a:lnTo>
                  <a:lnTo>
                    <a:pt x="176921" y="298128"/>
                  </a:lnTo>
                  <a:lnTo>
                    <a:pt x="211341" y="296131"/>
                  </a:lnTo>
                  <a:lnTo>
                    <a:pt x="251952" y="304402"/>
                  </a:lnTo>
                  <a:lnTo>
                    <a:pt x="261683" y="307213"/>
                  </a:lnTo>
                  <a:lnTo>
                    <a:pt x="278140" y="318804"/>
                  </a:lnTo>
                  <a:lnTo>
                    <a:pt x="285491" y="326339"/>
                  </a:lnTo>
                  <a:lnTo>
                    <a:pt x="293660" y="346001"/>
                  </a:lnTo>
                  <a:lnTo>
                    <a:pt x="296232" y="368851"/>
                  </a:lnTo>
                  <a:lnTo>
                    <a:pt x="293848" y="393118"/>
                  </a:lnTo>
                  <a:lnTo>
                    <a:pt x="276442" y="430580"/>
                  </a:lnTo>
                  <a:lnTo>
                    <a:pt x="246120" y="468490"/>
                  </a:lnTo>
                  <a:lnTo>
                    <a:pt x="205268" y="501478"/>
                  </a:lnTo>
                  <a:lnTo>
                    <a:pt x="159650" y="526304"/>
                  </a:lnTo>
                  <a:lnTo>
                    <a:pt x="112037" y="546051"/>
                  </a:lnTo>
                  <a:lnTo>
                    <a:pt x="67435" y="558376"/>
                  </a:lnTo>
                  <a:lnTo>
                    <a:pt x="27186" y="559011"/>
                  </a:lnTo>
                  <a:lnTo>
                    <a:pt x="10935" y="555244"/>
                  </a:lnTo>
                  <a:lnTo>
                    <a:pt x="5755" y="550641"/>
                  </a:lnTo>
                  <a:lnTo>
                    <a:pt x="0" y="537061"/>
                  </a:lnTo>
                  <a:lnTo>
                    <a:pt x="8730" y="511975"/>
                  </a:lnTo>
                  <a:lnTo>
                    <a:pt x="33495" y="4652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4"/>
            <p:cNvSpPr/>
            <p:nvPr/>
          </p:nvSpPr>
          <p:spPr>
            <a:xfrm>
              <a:off x="1009650" y="5934075"/>
              <a:ext cx="161926" cy="85726"/>
            </a:xfrm>
            <a:custGeom>
              <a:avLst/>
              <a:gdLst/>
              <a:ahLst/>
              <a:cxnLst/>
              <a:rect l="0" t="0" r="0" b="0"/>
              <a:pathLst>
                <a:path w="161926" h="85726">
                  <a:moveTo>
                    <a:pt x="0" y="85725"/>
                  </a:moveTo>
                  <a:lnTo>
                    <a:pt x="41445" y="72542"/>
                  </a:lnTo>
                  <a:lnTo>
                    <a:pt x="80013" y="56066"/>
                  </a:lnTo>
                  <a:lnTo>
                    <a:pt x="108586" y="41852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SMARTInkShape-Group8"/>
          <p:cNvGrpSpPr/>
          <p:nvPr/>
        </p:nvGrpSpPr>
        <p:grpSpPr>
          <a:xfrm>
            <a:off x="6473935" y="1333500"/>
            <a:ext cx="412641" cy="438151"/>
            <a:chOff x="6473935" y="1333500"/>
            <a:chExt cx="412641" cy="438151"/>
          </a:xfrm>
        </p:grpSpPr>
        <p:sp>
          <p:nvSpPr>
            <p:cNvPr id="35" name="SMARTInkShape-25"/>
            <p:cNvSpPr/>
            <p:nvPr/>
          </p:nvSpPr>
          <p:spPr>
            <a:xfrm>
              <a:off x="6473935" y="1333500"/>
              <a:ext cx="155466" cy="438151"/>
            </a:xfrm>
            <a:custGeom>
              <a:avLst/>
              <a:gdLst/>
              <a:ahLst/>
              <a:cxnLst/>
              <a:rect l="0" t="0" r="0" b="0"/>
              <a:pathLst>
                <a:path w="155466" h="438151">
                  <a:moveTo>
                    <a:pt x="155465" y="0"/>
                  </a:moveTo>
                  <a:lnTo>
                    <a:pt x="139459" y="34834"/>
                  </a:lnTo>
                  <a:lnTo>
                    <a:pt x="125068" y="69457"/>
                  </a:lnTo>
                  <a:lnTo>
                    <a:pt x="111616" y="106011"/>
                  </a:lnTo>
                  <a:lnTo>
                    <a:pt x="98582" y="143425"/>
                  </a:lnTo>
                  <a:lnTo>
                    <a:pt x="85734" y="181219"/>
                  </a:lnTo>
                  <a:lnTo>
                    <a:pt x="72968" y="219184"/>
                  </a:lnTo>
                  <a:lnTo>
                    <a:pt x="60238" y="257223"/>
                  </a:lnTo>
                  <a:lnTo>
                    <a:pt x="47525" y="294238"/>
                  </a:lnTo>
                  <a:lnTo>
                    <a:pt x="34820" y="328328"/>
                  </a:lnTo>
                  <a:lnTo>
                    <a:pt x="20823" y="372214"/>
                  </a:lnTo>
                  <a:lnTo>
                    <a:pt x="6612" y="415248"/>
                  </a:lnTo>
                  <a:lnTo>
                    <a:pt x="55" y="427266"/>
                  </a:lnTo>
                  <a:lnTo>
                    <a:pt x="0" y="430894"/>
                  </a:lnTo>
                  <a:lnTo>
                    <a:pt x="2080" y="433313"/>
                  </a:lnTo>
                  <a:lnTo>
                    <a:pt x="12590" y="438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6"/>
            <p:cNvSpPr/>
            <p:nvPr/>
          </p:nvSpPr>
          <p:spPr>
            <a:xfrm>
              <a:off x="6781800" y="1657350"/>
              <a:ext cx="104776" cy="19051"/>
            </a:xfrm>
            <a:custGeom>
              <a:avLst/>
              <a:gdLst/>
              <a:ahLst/>
              <a:cxnLst/>
              <a:rect l="0" t="0" r="0" b="0"/>
              <a:pathLst>
                <a:path w="104776" h="19051">
                  <a:moveTo>
                    <a:pt x="0" y="19050"/>
                  </a:moveTo>
                  <a:lnTo>
                    <a:pt x="44548" y="17992"/>
                  </a:lnTo>
                  <a:lnTo>
                    <a:pt x="89788" y="5792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SMARTInkShape-Group9"/>
          <p:cNvGrpSpPr/>
          <p:nvPr/>
        </p:nvGrpSpPr>
        <p:grpSpPr>
          <a:xfrm>
            <a:off x="6303990" y="3333750"/>
            <a:ext cx="773086" cy="373941"/>
            <a:chOff x="6303990" y="3333750"/>
            <a:chExt cx="773086" cy="373941"/>
          </a:xfrm>
        </p:grpSpPr>
        <p:sp>
          <p:nvSpPr>
            <p:cNvPr id="38" name="SMARTInkShape-27"/>
            <p:cNvSpPr/>
            <p:nvPr/>
          </p:nvSpPr>
          <p:spPr>
            <a:xfrm>
              <a:off x="6303990" y="3333750"/>
              <a:ext cx="401611" cy="373941"/>
            </a:xfrm>
            <a:custGeom>
              <a:avLst/>
              <a:gdLst/>
              <a:ahLst/>
              <a:cxnLst/>
              <a:rect l="0" t="0" r="0" b="0"/>
              <a:pathLst>
                <a:path w="401611" h="373941">
                  <a:moveTo>
                    <a:pt x="239685" y="0"/>
                  </a:moveTo>
                  <a:lnTo>
                    <a:pt x="239685" y="5056"/>
                  </a:lnTo>
                  <a:lnTo>
                    <a:pt x="238627" y="6546"/>
                  </a:lnTo>
                  <a:lnTo>
                    <a:pt x="236863" y="7539"/>
                  </a:lnTo>
                  <a:lnTo>
                    <a:pt x="234629" y="8201"/>
                  </a:lnTo>
                  <a:lnTo>
                    <a:pt x="220387" y="19712"/>
                  </a:lnTo>
                  <a:lnTo>
                    <a:pt x="195226" y="43418"/>
                  </a:lnTo>
                  <a:lnTo>
                    <a:pt x="188881" y="45755"/>
                  </a:lnTo>
                  <a:lnTo>
                    <a:pt x="187824" y="45320"/>
                  </a:lnTo>
                  <a:lnTo>
                    <a:pt x="188178" y="43971"/>
                  </a:lnTo>
                  <a:lnTo>
                    <a:pt x="201406" y="29147"/>
                  </a:lnTo>
                  <a:lnTo>
                    <a:pt x="209619" y="23537"/>
                  </a:lnTo>
                  <a:lnTo>
                    <a:pt x="256618" y="6055"/>
                  </a:lnTo>
                  <a:lnTo>
                    <a:pt x="276844" y="8336"/>
                  </a:lnTo>
                  <a:lnTo>
                    <a:pt x="294300" y="16404"/>
                  </a:lnTo>
                  <a:lnTo>
                    <a:pt x="305586" y="27046"/>
                  </a:lnTo>
                  <a:lnTo>
                    <a:pt x="311308" y="50121"/>
                  </a:lnTo>
                  <a:lnTo>
                    <a:pt x="312833" y="65164"/>
                  </a:lnTo>
                  <a:lnTo>
                    <a:pt x="306062" y="98811"/>
                  </a:lnTo>
                  <a:lnTo>
                    <a:pt x="291411" y="135991"/>
                  </a:lnTo>
                  <a:lnTo>
                    <a:pt x="270789" y="177210"/>
                  </a:lnTo>
                  <a:lnTo>
                    <a:pt x="244689" y="214579"/>
                  </a:lnTo>
                  <a:lnTo>
                    <a:pt x="215451" y="248827"/>
                  </a:lnTo>
                  <a:lnTo>
                    <a:pt x="184817" y="281687"/>
                  </a:lnTo>
                  <a:lnTo>
                    <a:pt x="150741" y="311108"/>
                  </a:lnTo>
                  <a:lnTo>
                    <a:pt x="116546" y="336179"/>
                  </a:lnTo>
                  <a:lnTo>
                    <a:pt x="74553" y="361135"/>
                  </a:lnTo>
                  <a:lnTo>
                    <a:pt x="51993" y="371465"/>
                  </a:lnTo>
                  <a:lnTo>
                    <a:pt x="31383" y="373940"/>
                  </a:lnTo>
                  <a:lnTo>
                    <a:pt x="21442" y="373118"/>
                  </a:lnTo>
                  <a:lnTo>
                    <a:pt x="13756" y="369395"/>
                  </a:lnTo>
                  <a:lnTo>
                    <a:pt x="2394" y="356793"/>
                  </a:lnTo>
                  <a:lnTo>
                    <a:pt x="0" y="348986"/>
                  </a:lnTo>
                  <a:lnTo>
                    <a:pt x="161" y="331847"/>
                  </a:lnTo>
                  <a:lnTo>
                    <a:pt x="6202" y="304347"/>
                  </a:lnTo>
                  <a:lnTo>
                    <a:pt x="24807" y="271034"/>
                  </a:lnTo>
                  <a:lnTo>
                    <a:pt x="41526" y="255220"/>
                  </a:lnTo>
                  <a:lnTo>
                    <a:pt x="58481" y="245723"/>
                  </a:lnTo>
                  <a:lnTo>
                    <a:pt x="73072" y="241502"/>
                  </a:lnTo>
                  <a:lnTo>
                    <a:pt x="98243" y="244182"/>
                  </a:lnTo>
                  <a:lnTo>
                    <a:pt x="113675" y="251753"/>
                  </a:lnTo>
                  <a:lnTo>
                    <a:pt x="150942" y="273861"/>
                  </a:lnTo>
                  <a:lnTo>
                    <a:pt x="190405" y="306215"/>
                  </a:lnTo>
                  <a:lnTo>
                    <a:pt x="231405" y="347555"/>
                  </a:lnTo>
                  <a:lnTo>
                    <a:pt x="255408" y="355552"/>
                  </a:lnTo>
                  <a:lnTo>
                    <a:pt x="280540" y="356990"/>
                  </a:lnTo>
                  <a:lnTo>
                    <a:pt x="307647" y="345899"/>
                  </a:lnTo>
                  <a:lnTo>
                    <a:pt x="325982" y="335061"/>
                  </a:lnTo>
                  <a:lnTo>
                    <a:pt x="358135" y="294589"/>
                  </a:lnTo>
                  <a:lnTo>
                    <a:pt x="401610" y="238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28"/>
            <p:cNvSpPr/>
            <p:nvPr/>
          </p:nvSpPr>
          <p:spPr>
            <a:xfrm>
              <a:off x="6972300" y="3467100"/>
              <a:ext cx="104776" cy="28576"/>
            </a:xfrm>
            <a:custGeom>
              <a:avLst/>
              <a:gdLst/>
              <a:ahLst/>
              <a:cxnLst/>
              <a:rect l="0" t="0" r="0" b="0"/>
              <a:pathLst>
                <a:path w="104776" h="28576">
                  <a:moveTo>
                    <a:pt x="0" y="28575"/>
                  </a:moveTo>
                  <a:lnTo>
                    <a:pt x="18828" y="25753"/>
                  </a:lnTo>
                  <a:lnTo>
                    <a:pt x="57107" y="15318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SMARTInkShape-Group10"/>
          <p:cNvGrpSpPr/>
          <p:nvPr/>
        </p:nvGrpSpPr>
        <p:grpSpPr>
          <a:xfrm>
            <a:off x="6310404" y="5373967"/>
            <a:ext cx="538072" cy="444833"/>
            <a:chOff x="6310404" y="5373967"/>
            <a:chExt cx="538072" cy="444833"/>
          </a:xfrm>
        </p:grpSpPr>
        <p:sp>
          <p:nvSpPr>
            <p:cNvPr id="41" name="SMARTInkShape-29"/>
            <p:cNvSpPr/>
            <p:nvPr/>
          </p:nvSpPr>
          <p:spPr>
            <a:xfrm>
              <a:off x="6310404" y="5373967"/>
              <a:ext cx="321053" cy="444833"/>
            </a:xfrm>
            <a:custGeom>
              <a:avLst/>
              <a:gdLst/>
              <a:ahLst/>
              <a:cxnLst/>
              <a:rect l="0" t="0" r="0" b="0"/>
              <a:pathLst>
                <a:path w="321053" h="444833">
                  <a:moveTo>
                    <a:pt x="195171" y="36233"/>
                  </a:moveTo>
                  <a:lnTo>
                    <a:pt x="195171" y="31177"/>
                  </a:lnTo>
                  <a:lnTo>
                    <a:pt x="200816" y="25872"/>
                  </a:lnTo>
                  <a:lnTo>
                    <a:pt x="212496" y="19986"/>
                  </a:lnTo>
                  <a:lnTo>
                    <a:pt x="256353" y="4434"/>
                  </a:lnTo>
                  <a:lnTo>
                    <a:pt x="277034" y="0"/>
                  </a:lnTo>
                  <a:lnTo>
                    <a:pt x="301624" y="3743"/>
                  </a:lnTo>
                  <a:lnTo>
                    <a:pt x="308473" y="8222"/>
                  </a:lnTo>
                  <a:lnTo>
                    <a:pt x="318905" y="21668"/>
                  </a:lnTo>
                  <a:lnTo>
                    <a:pt x="321052" y="28639"/>
                  </a:lnTo>
                  <a:lnTo>
                    <a:pt x="320616" y="42030"/>
                  </a:lnTo>
                  <a:lnTo>
                    <a:pt x="304306" y="71582"/>
                  </a:lnTo>
                  <a:lnTo>
                    <a:pt x="262747" y="110832"/>
                  </a:lnTo>
                  <a:lnTo>
                    <a:pt x="216594" y="142887"/>
                  </a:lnTo>
                  <a:lnTo>
                    <a:pt x="186349" y="164496"/>
                  </a:lnTo>
                  <a:lnTo>
                    <a:pt x="140230" y="191334"/>
                  </a:lnTo>
                  <a:lnTo>
                    <a:pt x="111661" y="215184"/>
                  </a:lnTo>
                  <a:lnTo>
                    <a:pt x="146303" y="201901"/>
                  </a:lnTo>
                  <a:lnTo>
                    <a:pt x="190922" y="201384"/>
                  </a:lnTo>
                  <a:lnTo>
                    <a:pt x="226092" y="208764"/>
                  </a:lnTo>
                  <a:lnTo>
                    <a:pt x="261365" y="224819"/>
                  </a:lnTo>
                  <a:lnTo>
                    <a:pt x="275038" y="239641"/>
                  </a:lnTo>
                  <a:lnTo>
                    <a:pt x="283584" y="255753"/>
                  </a:lnTo>
                  <a:lnTo>
                    <a:pt x="287382" y="269970"/>
                  </a:lnTo>
                  <a:lnTo>
                    <a:pt x="284464" y="294930"/>
                  </a:lnTo>
                  <a:lnTo>
                    <a:pt x="261727" y="332547"/>
                  </a:lnTo>
                  <a:lnTo>
                    <a:pt x="228179" y="377206"/>
                  </a:lnTo>
                  <a:lnTo>
                    <a:pt x="186372" y="413840"/>
                  </a:lnTo>
                  <a:lnTo>
                    <a:pt x="140470" y="434689"/>
                  </a:lnTo>
                  <a:lnTo>
                    <a:pt x="98413" y="442514"/>
                  </a:lnTo>
                  <a:lnTo>
                    <a:pt x="59140" y="444832"/>
                  </a:lnTo>
                  <a:lnTo>
                    <a:pt x="39110" y="439730"/>
                  </a:lnTo>
                  <a:lnTo>
                    <a:pt x="9004" y="419207"/>
                  </a:lnTo>
                  <a:lnTo>
                    <a:pt x="1305" y="398707"/>
                  </a:lnTo>
                  <a:lnTo>
                    <a:pt x="0" y="373016"/>
                  </a:lnTo>
                  <a:lnTo>
                    <a:pt x="14196" y="3219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0"/>
            <p:cNvSpPr/>
            <p:nvPr/>
          </p:nvSpPr>
          <p:spPr>
            <a:xfrm>
              <a:off x="6800850" y="5629275"/>
              <a:ext cx="47626" cy="19051"/>
            </a:xfrm>
            <a:custGeom>
              <a:avLst/>
              <a:gdLst/>
              <a:ahLst/>
              <a:cxnLst/>
              <a:rect l="0" t="0" r="0" b="0"/>
              <a:pathLst>
                <a:path w="47626" h="19051">
                  <a:moveTo>
                    <a:pt x="0" y="19050"/>
                  </a:moveTo>
                  <a:lnTo>
                    <a:pt x="5056" y="19050"/>
                  </a:lnTo>
                  <a:lnTo>
                    <a:pt x="476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SMARTInkShape-Group11"/>
          <p:cNvGrpSpPr/>
          <p:nvPr/>
        </p:nvGrpSpPr>
        <p:grpSpPr>
          <a:xfrm>
            <a:off x="1628775" y="4686300"/>
            <a:ext cx="447676" cy="574435"/>
            <a:chOff x="1628775" y="4686300"/>
            <a:chExt cx="447676" cy="574435"/>
          </a:xfrm>
        </p:grpSpPr>
        <p:sp>
          <p:nvSpPr>
            <p:cNvPr id="44" name="SMARTInkShape-31"/>
            <p:cNvSpPr/>
            <p:nvPr/>
          </p:nvSpPr>
          <p:spPr>
            <a:xfrm>
              <a:off x="1628775" y="4878178"/>
              <a:ext cx="333376" cy="372563"/>
            </a:xfrm>
            <a:custGeom>
              <a:avLst/>
              <a:gdLst/>
              <a:ahLst/>
              <a:cxnLst/>
              <a:rect l="0" t="0" r="0" b="0"/>
              <a:pathLst>
                <a:path w="333376" h="372563">
                  <a:moveTo>
                    <a:pt x="0" y="284372"/>
                  </a:moveTo>
                  <a:lnTo>
                    <a:pt x="5056" y="284372"/>
                  </a:lnTo>
                  <a:lnTo>
                    <a:pt x="48905" y="257857"/>
                  </a:lnTo>
                  <a:lnTo>
                    <a:pt x="95419" y="224253"/>
                  </a:lnTo>
                  <a:lnTo>
                    <a:pt x="132342" y="189301"/>
                  </a:lnTo>
                  <a:lnTo>
                    <a:pt x="162535" y="157451"/>
                  </a:lnTo>
                  <a:lnTo>
                    <a:pt x="186538" y="125657"/>
                  </a:lnTo>
                  <a:lnTo>
                    <a:pt x="202145" y="93888"/>
                  </a:lnTo>
                  <a:lnTo>
                    <a:pt x="210492" y="64246"/>
                  </a:lnTo>
                  <a:lnTo>
                    <a:pt x="210674" y="40488"/>
                  </a:lnTo>
                  <a:lnTo>
                    <a:pt x="204405" y="22168"/>
                  </a:lnTo>
                  <a:lnTo>
                    <a:pt x="199770" y="14319"/>
                  </a:lnTo>
                  <a:lnTo>
                    <a:pt x="194563" y="9087"/>
                  </a:lnTo>
                  <a:lnTo>
                    <a:pt x="183134" y="3273"/>
                  </a:lnTo>
                  <a:lnTo>
                    <a:pt x="159742" y="0"/>
                  </a:lnTo>
                  <a:lnTo>
                    <a:pt x="141905" y="4879"/>
                  </a:lnTo>
                  <a:lnTo>
                    <a:pt x="123394" y="16220"/>
                  </a:lnTo>
                  <a:lnTo>
                    <a:pt x="85640" y="57994"/>
                  </a:lnTo>
                  <a:lnTo>
                    <a:pt x="57125" y="97352"/>
                  </a:lnTo>
                  <a:lnTo>
                    <a:pt x="31390" y="142528"/>
                  </a:lnTo>
                  <a:lnTo>
                    <a:pt x="19243" y="173705"/>
                  </a:lnTo>
                  <a:lnTo>
                    <a:pt x="12404" y="221008"/>
                  </a:lnTo>
                  <a:lnTo>
                    <a:pt x="11437" y="267479"/>
                  </a:lnTo>
                  <a:lnTo>
                    <a:pt x="18440" y="307471"/>
                  </a:lnTo>
                  <a:lnTo>
                    <a:pt x="27951" y="329563"/>
                  </a:lnTo>
                  <a:lnTo>
                    <a:pt x="44878" y="347143"/>
                  </a:lnTo>
                  <a:lnTo>
                    <a:pt x="78208" y="366118"/>
                  </a:lnTo>
                  <a:lnTo>
                    <a:pt x="102493" y="372562"/>
                  </a:lnTo>
                  <a:lnTo>
                    <a:pt x="127397" y="371898"/>
                  </a:lnTo>
                  <a:lnTo>
                    <a:pt x="170274" y="355461"/>
                  </a:lnTo>
                  <a:lnTo>
                    <a:pt x="216492" y="325426"/>
                  </a:lnTo>
                  <a:lnTo>
                    <a:pt x="247913" y="293446"/>
                  </a:lnTo>
                  <a:lnTo>
                    <a:pt x="278459" y="254538"/>
                  </a:lnTo>
                  <a:lnTo>
                    <a:pt x="306146" y="212552"/>
                  </a:lnTo>
                  <a:lnTo>
                    <a:pt x="333375" y="1700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2"/>
            <p:cNvSpPr/>
            <p:nvPr/>
          </p:nvSpPr>
          <p:spPr>
            <a:xfrm>
              <a:off x="1981200" y="4724400"/>
              <a:ext cx="95251" cy="536335"/>
            </a:xfrm>
            <a:custGeom>
              <a:avLst/>
              <a:gdLst/>
              <a:ahLst/>
              <a:cxnLst/>
              <a:rect l="0" t="0" r="0" b="0"/>
              <a:pathLst>
                <a:path w="95251" h="536335">
                  <a:moveTo>
                    <a:pt x="95250" y="0"/>
                  </a:moveTo>
                  <a:lnTo>
                    <a:pt x="92428" y="42842"/>
                  </a:lnTo>
                  <a:lnTo>
                    <a:pt x="84889" y="83250"/>
                  </a:lnTo>
                  <a:lnTo>
                    <a:pt x="79003" y="119550"/>
                  </a:lnTo>
                  <a:lnTo>
                    <a:pt x="72860" y="163905"/>
                  </a:lnTo>
                  <a:lnTo>
                    <a:pt x="63779" y="209019"/>
                  </a:lnTo>
                  <a:lnTo>
                    <a:pt x="53746" y="254822"/>
                  </a:lnTo>
                  <a:lnTo>
                    <a:pt x="49589" y="278890"/>
                  </a:lnTo>
                  <a:lnTo>
                    <a:pt x="45759" y="303402"/>
                  </a:lnTo>
                  <a:lnTo>
                    <a:pt x="35860" y="350393"/>
                  </a:lnTo>
                  <a:lnTo>
                    <a:pt x="25463" y="394913"/>
                  </a:lnTo>
                  <a:lnTo>
                    <a:pt x="17314" y="435867"/>
                  </a:lnTo>
                  <a:lnTo>
                    <a:pt x="12987" y="469591"/>
                  </a:lnTo>
                  <a:lnTo>
                    <a:pt x="7728" y="509555"/>
                  </a:lnTo>
                  <a:lnTo>
                    <a:pt x="1527" y="536334"/>
                  </a:lnTo>
                  <a:lnTo>
                    <a:pt x="0" y="485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33"/>
            <p:cNvSpPr/>
            <p:nvPr/>
          </p:nvSpPr>
          <p:spPr>
            <a:xfrm>
              <a:off x="1724025" y="4686300"/>
              <a:ext cx="196057" cy="152401"/>
            </a:xfrm>
            <a:custGeom>
              <a:avLst/>
              <a:gdLst/>
              <a:ahLst/>
              <a:cxnLst/>
              <a:rect l="0" t="0" r="0" b="0"/>
              <a:pathLst>
                <a:path w="196057" h="152401">
                  <a:moveTo>
                    <a:pt x="0" y="152400"/>
                  </a:moveTo>
                  <a:lnTo>
                    <a:pt x="10779" y="143737"/>
                  </a:lnTo>
                  <a:lnTo>
                    <a:pt x="50381" y="125563"/>
                  </a:lnTo>
                  <a:lnTo>
                    <a:pt x="86542" y="111992"/>
                  </a:lnTo>
                  <a:lnTo>
                    <a:pt x="131630" y="88444"/>
                  </a:lnTo>
                  <a:lnTo>
                    <a:pt x="177926" y="57090"/>
                  </a:lnTo>
                  <a:lnTo>
                    <a:pt x="190203" y="44424"/>
                  </a:lnTo>
                  <a:lnTo>
                    <a:pt x="195660" y="31738"/>
                  </a:lnTo>
                  <a:lnTo>
                    <a:pt x="196056" y="26450"/>
                  </a:lnTo>
                  <a:lnTo>
                    <a:pt x="193675" y="17753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SMARTInkShape-Group12"/>
          <p:cNvGrpSpPr/>
          <p:nvPr/>
        </p:nvGrpSpPr>
        <p:grpSpPr>
          <a:xfrm>
            <a:off x="1533525" y="5343525"/>
            <a:ext cx="1114426" cy="1181779"/>
            <a:chOff x="1533525" y="5343525"/>
            <a:chExt cx="1114426" cy="1181779"/>
          </a:xfrm>
        </p:grpSpPr>
        <p:sp>
          <p:nvSpPr>
            <p:cNvPr id="48" name="SMARTInkShape-34"/>
            <p:cNvSpPr/>
            <p:nvPr/>
          </p:nvSpPr>
          <p:spPr>
            <a:xfrm>
              <a:off x="1533525" y="5610299"/>
              <a:ext cx="238126" cy="327467"/>
            </a:xfrm>
            <a:custGeom>
              <a:avLst/>
              <a:gdLst/>
              <a:ahLst/>
              <a:cxnLst/>
              <a:rect l="0" t="0" r="0" b="0"/>
              <a:pathLst>
                <a:path w="238126" h="327467">
                  <a:moveTo>
                    <a:pt x="0" y="285676"/>
                  </a:moveTo>
                  <a:lnTo>
                    <a:pt x="40434" y="255603"/>
                  </a:lnTo>
                  <a:lnTo>
                    <a:pt x="57129" y="242677"/>
                  </a:lnTo>
                  <a:lnTo>
                    <a:pt x="91654" y="204362"/>
                  </a:lnTo>
                  <a:lnTo>
                    <a:pt x="121113" y="159160"/>
                  </a:lnTo>
                  <a:lnTo>
                    <a:pt x="138848" y="125377"/>
                  </a:lnTo>
                  <a:lnTo>
                    <a:pt x="157910" y="79430"/>
                  </a:lnTo>
                  <a:lnTo>
                    <a:pt x="167438" y="41827"/>
                  </a:lnTo>
                  <a:lnTo>
                    <a:pt x="168609" y="21724"/>
                  </a:lnTo>
                  <a:lnTo>
                    <a:pt x="165601" y="5733"/>
                  </a:lnTo>
                  <a:lnTo>
                    <a:pt x="162259" y="1681"/>
                  </a:lnTo>
                  <a:lnTo>
                    <a:pt x="157914" y="38"/>
                  </a:lnTo>
                  <a:lnTo>
                    <a:pt x="152901" y="0"/>
                  </a:lnTo>
                  <a:lnTo>
                    <a:pt x="138864" y="19714"/>
                  </a:lnTo>
                  <a:lnTo>
                    <a:pt x="115934" y="63998"/>
                  </a:lnTo>
                  <a:lnTo>
                    <a:pt x="98556" y="109574"/>
                  </a:lnTo>
                  <a:lnTo>
                    <a:pt x="90369" y="143909"/>
                  </a:lnTo>
                  <a:lnTo>
                    <a:pt x="83203" y="176807"/>
                  </a:lnTo>
                  <a:lnTo>
                    <a:pt x="76490" y="209068"/>
                  </a:lnTo>
                  <a:lnTo>
                    <a:pt x="72096" y="242103"/>
                  </a:lnTo>
                  <a:lnTo>
                    <a:pt x="73670" y="277952"/>
                  </a:lnTo>
                  <a:lnTo>
                    <a:pt x="80507" y="313608"/>
                  </a:lnTo>
                  <a:lnTo>
                    <a:pt x="86480" y="320173"/>
                  </a:lnTo>
                  <a:lnTo>
                    <a:pt x="104405" y="327466"/>
                  </a:lnTo>
                  <a:lnTo>
                    <a:pt x="123660" y="325063"/>
                  </a:lnTo>
                  <a:lnTo>
                    <a:pt x="144919" y="314823"/>
                  </a:lnTo>
                  <a:lnTo>
                    <a:pt x="185579" y="282082"/>
                  </a:lnTo>
                  <a:lnTo>
                    <a:pt x="211949" y="246684"/>
                  </a:lnTo>
                  <a:lnTo>
                    <a:pt x="238125" y="2094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35"/>
            <p:cNvSpPr/>
            <p:nvPr/>
          </p:nvSpPr>
          <p:spPr>
            <a:xfrm>
              <a:off x="1829070" y="5419725"/>
              <a:ext cx="85456" cy="400311"/>
            </a:xfrm>
            <a:custGeom>
              <a:avLst/>
              <a:gdLst/>
              <a:ahLst/>
              <a:cxnLst/>
              <a:rect l="0" t="0" r="0" b="0"/>
              <a:pathLst>
                <a:path w="85456" h="400311">
                  <a:moveTo>
                    <a:pt x="47355" y="0"/>
                  </a:moveTo>
                  <a:lnTo>
                    <a:pt x="40809" y="45605"/>
                  </a:lnTo>
                  <a:lnTo>
                    <a:pt x="37654" y="83951"/>
                  </a:lnTo>
                  <a:lnTo>
                    <a:pt x="31545" y="129414"/>
                  </a:lnTo>
                  <a:lnTo>
                    <a:pt x="29745" y="164409"/>
                  </a:lnTo>
                  <a:lnTo>
                    <a:pt x="26123" y="198307"/>
                  </a:lnTo>
                  <a:lnTo>
                    <a:pt x="19927" y="231011"/>
                  </a:lnTo>
                  <a:lnTo>
                    <a:pt x="6655" y="278116"/>
                  </a:lnTo>
                  <a:lnTo>
                    <a:pt x="1782" y="319354"/>
                  </a:lnTo>
                  <a:lnTo>
                    <a:pt x="338" y="357325"/>
                  </a:lnTo>
                  <a:lnTo>
                    <a:pt x="0" y="378944"/>
                  </a:lnTo>
                  <a:lnTo>
                    <a:pt x="2027" y="387038"/>
                  </a:lnTo>
                  <a:lnTo>
                    <a:pt x="9923" y="398853"/>
                  </a:lnTo>
                  <a:lnTo>
                    <a:pt x="17109" y="400310"/>
                  </a:lnTo>
                  <a:lnTo>
                    <a:pt x="36382" y="396285"/>
                  </a:lnTo>
                  <a:lnTo>
                    <a:pt x="85455" y="3524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36"/>
            <p:cNvSpPr/>
            <p:nvPr/>
          </p:nvSpPr>
          <p:spPr>
            <a:xfrm>
              <a:off x="1992828" y="5343525"/>
              <a:ext cx="64573" cy="476251"/>
            </a:xfrm>
            <a:custGeom>
              <a:avLst/>
              <a:gdLst/>
              <a:ahLst/>
              <a:cxnLst/>
              <a:rect l="0" t="0" r="0" b="0"/>
              <a:pathLst>
                <a:path w="64573" h="476251">
                  <a:moveTo>
                    <a:pt x="35997" y="0"/>
                  </a:moveTo>
                  <a:lnTo>
                    <a:pt x="35997" y="45605"/>
                  </a:lnTo>
                  <a:lnTo>
                    <a:pt x="35997" y="83951"/>
                  </a:lnTo>
                  <a:lnTo>
                    <a:pt x="34939" y="129414"/>
                  </a:lnTo>
                  <a:lnTo>
                    <a:pt x="30941" y="164409"/>
                  </a:lnTo>
                  <a:lnTo>
                    <a:pt x="28458" y="198307"/>
                  </a:lnTo>
                  <a:lnTo>
                    <a:pt x="25238" y="232070"/>
                  </a:lnTo>
                  <a:lnTo>
                    <a:pt x="16751" y="268242"/>
                  </a:lnTo>
                  <a:lnTo>
                    <a:pt x="11568" y="302663"/>
                  </a:lnTo>
                  <a:lnTo>
                    <a:pt x="8206" y="335600"/>
                  </a:lnTo>
                  <a:lnTo>
                    <a:pt x="1422" y="382836"/>
                  </a:lnTo>
                  <a:lnTo>
                    <a:pt x="0" y="423054"/>
                  </a:lnTo>
                  <a:lnTo>
                    <a:pt x="3418" y="445199"/>
                  </a:lnTo>
                  <a:lnTo>
                    <a:pt x="14109" y="462802"/>
                  </a:lnTo>
                  <a:lnTo>
                    <a:pt x="21405" y="470460"/>
                  </a:lnTo>
                  <a:lnTo>
                    <a:pt x="29444" y="474507"/>
                  </a:lnTo>
                  <a:lnTo>
                    <a:pt x="64572" y="476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37"/>
            <p:cNvSpPr/>
            <p:nvPr/>
          </p:nvSpPr>
          <p:spPr>
            <a:xfrm>
              <a:off x="2125075" y="5495925"/>
              <a:ext cx="284751" cy="307522"/>
            </a:xfrm>
            <a:custGeom>
              <a:avLst/>
              <a:gdLst/>
              <a:ahLst/>
              <a:cxnLst/>
              <a:rect l="0" t="0" r="0" b="0"/>
              <a:pathLst>
                <a:path w="284751" h="307522">
                  <a:moveTo>
                    <a:pt x="103775" y="0"/>
                  </a:moveTo>
                  <a:lnTo>
                    <a:pt x="98719" y="0"/>
                  </a:lnTo>
                  <a:lnTo>
                    <a:pt x="59926" y="34716"/>
                  </a:lnTo>
                  <a:lnTo>
                    <a:pt x="40453" y="64026"/>
                  </a:lnTo>
                  <a:lnTo>
                    <a:pt x="26334" y="104578"/>
                  </a:lnTo>
                  <a:lnTo>
                    <a:pt x="10392" y="150107"/>
                  </a:lnTo>
                  <a:lnTo>
                    <a:pt x="2375" y="192055"/>
                  </a:lnTo>
                  <a:lnTo>
                    <a:pt x="0" y="231295"/>
                  </a:lnTo>
                  <a:lnTo>
                    <a:pt x="6802" y="273817"/>
                  </a:lnTo>
                  <a:lnTo>
                    <a:pt x="12345" y="289619"/>
                  </a:lnTo>
                  <a:lnTo>
                    <a:pt x="21159" y="300875"/>
                  </a:lnTo>
                  <a:lnTo>
                    <a:pt x="26473" y="305359"/>
                  </a:lnTo>
                  <a:lnTo>
                    <a:pt x="33190" y="306231"/>
                  </a:lnTo>
                  <a:lnTo>
                    <a:pt x="49121" y="301555"/>
                  </a:lnTo>
                  <a:lnTo>
                    <a:pt x="63962" y="286777"/>
                  </a:lnTo>
                  <a:lnTo>
                    <a:pt x="87040" y="251835"/>
                  </a:lnTo>
                  <a:lnTo>
                    <a:pt x="111164" y="207968"/>
                  </a:lnTo>
                  <a:lnTo>
                    <a:pt x="128895" y="161456"/>
                  </a:lnTo>
                  <a:lnTo>
                    <a:pt x="140851" y="119805"/>
                  </a:lnTo>
                  <a:lnTo>
                    <a:pt x="154373" y="77288"/>
                  </a:lnTo>
                  <a:lnTo>
                    <a:pt x="155499" y="70576"/>
                  </a:lnTo>
                  <a:lnTo>
                    <a:pt x="155191" y="66100"/>
                  </a:lnTo>
                  <a:lnTo>
                    <a:pt x="153927" y="63116"/>
                  </a:lnTo>
                  <a:lnTo>
                    <a:pt x="152026" y="63244"/>
                  </a:lnTo>
                  <a:lnTo>
                    <a:pt x="147092" y="69031"/>
                  </a:lnTo>
                  <a:lnTo>
                    <a:pt x="129076" y="115343"/>
                  </a:lnTo>
                  <a:lnTo>
                    <a:pt x="119621" y="153297"/>
                  </a:lnTo>
                  <a:lnTo>
                    <a:pt x="120229" y="193000"/>
                  </a:lnTo>
                  <a:lnTo>
                    <a:pt x="127112" y="231575"/>
                  </a:lnTo>
                  <a:lnTo>
                    <a:pt x="135855" y="264759"/>
                  </a:lnTo>
                  <a:lnTo>
                    <a:pt x="147666" y="282065"/>
                  </a:lnTo>
                  <a:lnTo>
                    <a:pt x="176062" y="305366"/>
                  </a:lnTo>
                  <a:lnTo>
                    <a:pt x="191994" y="307521"/>
                  </a:lnTo>
                  <a:lnTo>
                    <a:pt x="200688" y="306614"/>
                  </a:lnTo>
                  <a:lnTo>
                    <a:pt x="215992" y="297139"/>
                  </a:lnTo>
                  <a:lnTo>
                    <a:pt x="256097" y="254050"/>
                  </a:lnTo>
                  <a:lnTo>
                    <a:pt x="284750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38"/>
            <p:cNvSpPr/>
            <p:nvPr/>
          </p:nvSpPr>
          <p:spPr>
            <a:xfrm>
              <a:off x="1612129" y="6189075"/>
              <a:ext cx="264297" cy="336229"/>
            </a:xfrm>
            <a:custGeom>
              <a:avLst/>
              <a:gdLst/>
              <a:ahLst/>
              <a:cxnLst/>
              <a:rect l="0" t="0" r="0" b="0"/>
              <a:pathLst>
                <a:path w="264297" h="336229">
                  <a:moveTo>
                    <a:pt x="102371" y="154575"/>
                  </a:moveTo>
                  <a:lnTo>
                    <a:pt x="97315" y="149519"/>
                  </a:lnTo>
                  <a:lnTo>
                    <a:pt x="77919" y="104176"/>
                  </a:lnTo>
                  <a:lnTo>
                    <a:pt x="67612" y="60223"/>
                  </a:lnTo>
                  <a:lnTo>
                    <a:pt x="56200" y="24713"/>
                  </a:lnTo>
                  <a:lnTo>
                    <a:pt x="55716" y="24609"/>
                  </a:lnTo>
                  <a:lnTo>
                    <a:pt x="55177" y="27315"/>
                  </a:lnTo>
                  <a:lnTo>
                    <a:pt x="49158" y="73598"/>
                  </a:lnTo>
                  <a:lnTo>
                    <a:pt x="39562" y="119643"/>
                  </a:lnTo>
                  <a:lnTo>
                    <a:pt x="28242" y="161275"/>
                  </a:lnTo>
                  <a:lnTo>
                    <a:pt x="18978" y="198122"/>
                  </a:lnTo>
                  <a:lnTo>
                    <a:pt x="11332" y="231079"/>
                  </a:lnTo>
                  <a:lnTo>
                    <a:pt x="2136" y="274492"/>
                  </a:lnTo>
                  <a:lnTo>
                    <a:pt x="0" y="316165"/>
                  </a:lnTo>
                  <a:lnTo>
                    <a:pt x="3250" y="331521"/>
                  </a:lnTo>
                  <a:lnTo>
                    <a:pt x="7716" y="334980"/>
                  </a:lnTo>
                  <a:lnTo>
                    <a:pt x="13867" y="336228"/>
                  </a:lnTo>
                  <a:lnTo>
                    <a:pt x="46554" y="330628"/>
                  </a:lnTo>
                  <a:lnTo>
                    <a:pt x="79247" y="307163"/>
                  </a:lnTo>
                  <a:lnTo>
                    <a:pt x="110689" y="268342"/>
                  </a:lnTo>
                  <a:lnTo>
                    <a:pt x="133232" y="235830"/>
                  </a:lnTo>
                  <a:lnTo>
                    <a:pt x="156304" y="200213"/>
                  </a:lnTo>
                  <a:lnTo>
                    <a:pt x="177141" y="163217"/>
                  </a:lnTo>
                  <a:lnTo>
                    <a:pt x="194163" y="125608"/>
                  </a:lnTo>
                  <a:lnTo>
                    <a:pt x="208784" y="89843"/>
                  </a:lnTo>
                  <a:lnTo>
                    <a:pt x="227857" y="45907"/>
                  </a:lnTo>
                  <a:lnTo>
                    <a:pt x="242747" y="500"/>
                  </a:lnTo>
                  <a:lnTo>
                    <a:pt x="242522" y="0"/>
                  </a:lnTo>
                  <a:lnTo>
                    <a:pt x="239449" y="5089"/>
                  </a:lnTo>
                  <a:lnTo>
                    <a:pt x="233390" y="44735"/>
                  </a:lnTo>
                  <a:lnTo>
                    <a:pt x="222683" y="82519"/>
                  </a:lnTo>
                  <a:lnTo>
                    <a:pt x="208927" y="127228"/>
                  </a:lnTo>
                  <a:lnTo>
                    <a:pt x="200971" y="171167"/>
                  </a:lnTo>
                  <a:lnTo>
                    <a:pt x="195791" y="210997"/>
                  </a:lnTo>
                  <a:lnTo>
                    <a:pt x="189616" y="257325"/>
                  </a:lnTo>
                  <a:lnTo>
                    <a:pt x="194416" y="274678"/>
                  </a:lnTo>
                  <a:lnTo>
                    <a:pt x="198659" y="282268"/>
                  </a:lnTo>
                  <a:lnTo>
                    <a:pt x="203605" y="286270"/>
                  </a:lnTo>
                  <a:lnTo>
                    <a:pt x="209019" y="287881"/>
                  </a:lnTo>
                  <a:lnTo>
                    <a:pt x="214744" y="287896"/>
                  </a:lnTo>
                  <a:lnTo>
                    <a:pt x="264296" y="268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39"/>
            <p:cNvSpPr/>
            <p:nvPr/>
          </p:nvSpPr>
          <p:spPr>
            <a:xfrm>
              <a:off x="1892526" y="6229350"/>
              <a:ext cx="136300" cy="268844"/>
            </a:xfrm>
            <a:custGeom>
              <a:avLst/>
              <a:gdLst/>
              <a:ahLst/>
              <a:cxnLst/>
              <a:rect l="0" t="0" r="0" b="0"/>
              <a:pathLst>
                <a:path w="136300" h="268844">
                  <a:moveTo>
                    <a:pt x="136299" y="0"/>
                  </a:moveTo>
                  <a:lnTo>
                    <a:pt x="131243" y="5056"/>
                  </a:lnTo>
                  <a:lnTo>
                    <a:pt x="83783" y="26568"/>
                  </a:lnTo>
                  <a:lnTo>
                    <a:pt x="45100" y="42838"/>
                  </a:lnTo>
                  <a:lnTo>
                    <a:pt x="37400" y="44434"/>
                  </a:lnTo>
                  <a:lnTo>
                    <a:pt x="26022" y="51851"/>
                  </a:lnTo>
                  <a:lnTo>
                    <a:pt x="21506" y="56793"/>
                  </a:lnTo>
                  <a:lnTo>
                    <a:pt x="20612" y="62203"/>
                  </a:lnTo>
                  <a:lnTo>
                    <a:pt x="22133" y="67927"/>
                  </a:lnTo>
                  <a:lnTo>
                    <a:pt x="25263" y="73860"/>
                  </a:lnTo>
                  <a:lnTo>
                    <a:pt x="37208" y="83274"/>
                  </a:lnTo>
                  <a:lnTo>
                    <a:pt x="65690" y="102997"/>
                  </a:lnTo>
                  <a:lnTo>
                    <a:pt x="85274" y="126120"/>
                  </a:lnTo>
                  <a:lnTo>
                    <a:pt x="99426" y="158137"/>
                  </a:lnTo>
                  <a:lnTo>
                    <a:pt x="101214" y="176469"/>
                  </a:lnTo>
                  <a:lnTo>
                    <a:pt x="100209" y="184321"/>
                  </a:lnTo>
                  <a:lnTo>
                    <a:pt x="70295" y="231770"/>
                  </a:lnTo>
                  <a:lnTo>
                    <a:pt x="41809" y="261996"/>
                  </a:lnTo>
                  <a:lnTo>
                    <a:pt x="35206" y="266738"/>
                  </a:lnTo>
                  <a:lnTo>
                    <a:pt x="28687" y="268843"/>
                  </a:lnTo>
                  <a:lnTo>
                    <a:pt x="15799" y="268358"/>
                  </a:lnTo>
                  <a:lnTo>
                    <a:pt x="10457" y="264630"/>
                  </a:lnTo>
                  <a:lnTo>
                    <a:pt x="1700" y="252022"/>
                  </a:lnTo>
                  <a:lnTo>
                    <a:pt x="0" y="245273"/>
                  </a:lnTo>
                  <a:lnTo>
                    <a:pt x="932" y="232129"/>
                  </a:lnTo>
                  <a:lnTo>
                    <a:pt x="12474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40"/>
            <p:cNvSpPr/>
            <p:nvPr/>
          </p:nvSpPr>
          <p:spPr>
            <a:xfrm>
              <a:off x="2105025" y="6124575"/>
              <a:ext cx="95251" cy="342901"/>
            </a:xfrm>
            <a:custGeom>
              <a:avLst/>
              <a:gdLst/>
              <a:ahLst/>
              <a:cxnLst/>
              <a:rect l="0" t="0" r="0" b="0"/>
              <a:pathLst>
                <a:path w="95251" h="342901">
                  <a:moveTo>
                    <a:pt x="95250" y="0"/>
                  </a:moveTo>
                  <a:lnTo>
                    <a:pt x="88704" y="36964"/>
                  </a:lnTo>
                  <a:lnTo>
                    <a:pt x="85549" y="74687"/>
                  </a:lnTo>
                  <a:lnTo>
                    <a:pt x="78382" y="118908"/>
                  </a:lnTo>
                  <a:lnTo>
                    <a:pt x="69556" y="165525"/>
                  </a:lnTo>
                  <a:lnTo>
                    <a:pt x="59180" y="211792"/>
                  </a:lnTo>
                  <a:lnTo>
                    <a:pt x="45286" y="252783"/>
                  </a:lnTo>
                  <a:lnTo>
                    <a:pt x="38113" y="290681"/>
                  </a:lnTo>
                  <a:lnTo>
                    <a:pt x="16922" y="337239"/>
                  </a:lnTo>
                  <a:lnTo>
                    <a:pt x="13398" y="341243"/>
                  </a:lnTo>
                  <a:lnTo>
                    <a:pt x="9990" y="342853"/>
                  </a:lnTo>
                  <a:lnTo>
                    <a:pt x="0" y="342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41"/>
            <p:cNvSpPr/>
            <p:nvPr/>
          </p:nvSpPr>
          <p:spPr>
            <a:xfrm>
              <a:off x="2076450" y="6254966"/>
              <a:ext cx="209551" cy="212510"/>
            </a:xfrm>
            <a:custGeom>
              <a:avLst/>
              <a:gdLst/>
              <a:ahLst/>
              <a:cxnLst/>
              <a:rect l="0" t="0" r="0" b="0"/>
              <a:pathLst>
                <a:path w="209551" h="212510">
                  <a:moveTo>
                    <a:pt x="0" y="145834"/>
                  </a:moveTo>
                  <a:lnTo>
                    <a:pt x="24909" y="144776"/>
                  </a:lnTo>
                  <a:lnTo>
                    <a:pt x="68168" y="134075"/>
                  </a:lnTo>
                  <a:lnTo>
                    <a:pt x="112445" y="117063"/>
                  </a:lnTo>
                  <a:lnTo>
                    <a:pt x="125117" y="109763"/>
                  </a:lnTo>
                  <a:lnTo>
                    <a:pt x="162465" y="71276"/>
                  </a:lnTo>
                  <a:lnTo>
                    <a:pt x="182375" y="36915"/>
                  </a:lnTo>
                  <a:lnTo>
                    <a:pt x="184067" y="22989"/>
                  </a:lnTo>
                  <a:lnTo>
                    <a:pt x="183036" y="16312"/>
                  </a:lnTo>
                  <a:lnTo>
                    <a:pt x="180232" y="10803"/>
                  </a:lnTo>
                  <a:lnTo>
                    <a:pt x="171473" y="1859"/>
                  </a:lnTo>
                  <a:lnTo>
                    <a:pt x="167232" y="109"/>
                  </a:lnTo>
                  <a:lnTo>
                    <a:pt x="163346" y="0"/>
                  </a:lnTo>
                  <a:lnTo>
                    <a:pt x="159697" y="986"/>
                  </a:lnTo>
                  <a:lnTo>
                    <a:pt x="144449" y="12487"/>
                  </a:lnTo>
                  <a:lnTo>
                    <a:pt x="131582" y="34357"/>
                  </a:lnTo>
                  <a:lnTo>
                    <a:pt x="118811" y="73367"/>
                  </a:lnTo>
                  <a:lnTo>
                    <a:pt x="116695" y="118012"/>
                  </a:lnTo>
                  <a:lnTo>
                    <a:pt x="124925" y="160329"/>
                  </a:lnTo>
                  <a:lnTo>
                    <a:pt x="131722" y="175559"/>
                  </a:lnTo>
                  <a:lnTo>
                    <a:pt x="141799" y="189384"/>
                  </a:lnTo>
                  <a:lnTo>
                    <a:pt x="164428" y="204011"/>
                  </a:lnTo>
                  <a:lnTo>
                    <a:pt x="209550" y="2125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2"/>
            <p:cNvSpPr/>
            <p:nvPr/>
          </p:nvSpPr>
          <p:spPr>
            <a:xfrm>
              <a:off x="2328013" y="6002272"/>
              <a:ext cx="319938" cy="409943"/>
            </a:xfrm>
            <a:custGeom>
              <a:avLst/>
              <a:gdLst/>
              <a:ahLst/>
              <a:cxnLst/>
              <a:rect l="0" t="0" r="0" b="0"/>
              <a:pathLst>
                <a:path w="319938" h="409943">
                  <a:moveTo>
                    <a:pt x="148487" y="236603"/>
                  </a:moveTo>
                  <a:lnTo>
                    <a:pt x="148487" y="231547"/>
                  </a:lnTo>
                  <a:lnTo>
                    <a:pt x="146370" y="231116"/>
                  </a:lnTo>
                  <a:lnTo>
                    <a:pt x="121972" y="240728"/>
                  </a:lnTo>
                  <a:lnTo>
                    <a:pt x="79833" y="277225"/>
                  </a:lnTo>
                  <a:lnTo>
                    <a:pt x="36749" y="322661"/>
                  </a:lnTo>
                  <a:lnTo>
                    <a:pt x="4891" y="362392"/>
                  </a:lnTo>
                  <a:lnTo>
                    <a:pt x="0" y="375765"/>
                  </a:lnTo>
                  <a:lnTo>
                    <a:pt x="648" y="388763"/>
                  </a:lnTo>
                  <a:lnTo>
                    <a:pt x="2303" y="395193"/>
                  </a:lnTo>
                  <a:lnTo>
                    <a:pt x="7639" y="400538"/>
                  </a:lnTo>
                  <a:lnTo>
                    <a:pt x="24858" y="409299"/>
                  </a:lnTo>
                  <a:lnTo>
                    <a:pt x="34317" y="409942"/>
                  </a:lnTo>
                  <a:lnTo>
                    <a:pt x="53295" y="405012"/>
                  </a:lnTo>
                  <a:lnTo>
                    <a:pt x="86886" y="385280"/>
                  </a:lnTo>
                  <a:lnTo>
                    <a:pt x="123650" y="349212"/>
                  </a:lnTo>
                  <a:lnTo>
                    <a:pt x="148737" y="314521"/>
                  </a:lnTo>
                  <a:lnTo>
                    <a:pt x="172940" y="274408"/>
                  </a:lnTo>
                  <a:lnTo>
                    <a:pt x="194280" y="231886"/>
                  </a:lnTo>
                  <a:lnTo>
                    <a:pt x="211526" y="188293"/>
                  </a:lnTo>
                  <a:lnTo>
                    <a:pt x="226246" y="145282"/>
                  </a:lnTo>
                  <a:lnTo>
                    <a:pt x="239844" y="104999"/>
                  </a:lnTo>
                  <a:lnTo>
                    <a:pt x="250121" y="71574"/>
                  </a:lnTo>
                  <a:lnTo>
                    <a:pt x="259034" y="31778"/>
                  </a:lnTo>
                  <a:lnTo>
                    <a:pt x="262046" y="0"/>
                  </a:lnTo>
                  <a:lnTo>
                    <a:pt x="260176" y="1609"/>
                  </a:lnTo>
                  <a:lnTo>
                    <a:pt x="244789" y="39391"/>
                  </a:lnTo>
                  <a:lnTo>
                    <a:pt x="234524" y="78334"/>
                  </a:lnTo>
                  <a:lnTo>
                    <a:pt x="227602" y="123386"/>
                  </a:lnTo>
                  <a:lnTo>
                    <a:pt x="225982" y="155593"/>
                  </a:lnTo>
                  <a:lnTo>
                    <a:pt x="225263" y="191073"/>
                  </a:lnTo>
                  <a:lnTo>
                    <a:pt x="229914" y="236636"/>
                  </a:lnTo>
                  <a:lnTo>
                    <a:pt x="237995" y="276947"/>
                  </a:lnTo>
                  <a:lnTo>
                    <a:pt x="247092" y="315702"/>
                  </a:lnTo>
                  <a:lnTo>
                    <a:pt x="261547" y="343883"/>
                  </a:lnTo>
                  <a:lnTo>
                    <a:pt x="273172" y="353075"/>
                  </a:lnTo>
                  <a:lnTo>
                    <a:pt x="279235" y="355526"/>
                  </a:lnTo>
                  <a:lnTo>
                    <a:pt x="319937" y="3509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SMARTInkShape-Group13"/>
          <p:cNvGrpSpPr/>
          <p:nvPr/>
        </p:nvGrpSpPr>
        <p:grpSpPr>
          <a:xfrm>
            <a:off x="3353241" y="4867275"/>
            <a:ext cx="1428310" cy="557875"/>
            <a:chOff x="3353241" y="4867275"/>
            <a:chExt cx="1428310" cy="557875"/>
          </a:xfrm>
        </p:grpSpPr>
        <p:sp>
          <p:nvSpPr>
            <p:cNvPr id="58" name="SMARTInkShape-43"/>
            <p:cNvSpPr/>
            <p:nvPr/>
          </p:nvSpPr>
          <p:spPr>
            <a:xfrm>
              <a:off x="3353241" y="4867275"/>
              <a:ext cx="85285" cy="557875"/>
            </a:xfrm>
            <a:custGeom>
              <a:avLst/>
              <a:gdLst/>
              <a:ahLst/>
              <a:cxnLst/>
              <a:rect l="0" t="0" r="0" b="0"/>
              <a:pathLst>
                <a:path w="85285" h="557875">
                  <a:moveTo>
                    <a:pt x="85284" y="0"/>
                  </a:moveTo>
                  <a:lnTo>
                    <a:pt x="85284" y="5056"/>
                  </a:lnTo>
                  <a:lnTo>
                    <a:pt x="77679" y="33376"/>
                  </a:lnTo>
                  <a:lnTo>
                    <a:pt x="74923" y="55059"/>
                  </a:lnTo>
                  <a:lnTo>
                    <a:pt x="72027" y="81156"/>
                  </a:lnTo>
                  <a:lnTo>
                    <a:pt x="67979" y="108079"/>
                  </a:lnTo>
                  <a:lnTo>
                    <a:pt x="63164" y="135552"/>
                  </a:lnTo>
                  <a:lnTo>
                    <a:pt x="57838" y="163394"/>
                  </a:lnTo>
                  <a:lnTo>
                    <a:pt x="53228" y="190420"/>
                  </a:lnTo>
                  <a:lnTo>
                    <a:pt x="49097" y="216905"/>
                  </a:lnTo>
                  <a:lnTo>
                    <a:pt x="45284" y="243028"/>
                  </a:lnTo>
                  <a:lnTo>
                    <a:pt x="41684" y="267852"/>
                  </a:lnTo>
                  <a:lnTo>
                    <a:pt x="34862" y="315190"/>
                  </a:lnTo>
                  <a:lnTo>
                    <a:pt x="28302" y="360923"/>
                  </a:lnTo>
                  <a:lnTo>
                    <a:pt x="21858" y="403827"/>
                  </a:lnTo>
                  <a:lnTo>
                    <a:pt x="15467" y="440534"/>
                  </a:lnTo>
                  <a:lnTo>
                    <a:pt x="10975" y="485894"/>
                  </a:lnTo>
                  <a:lnTo>
                    <a:pt x="2912" y="530484"/>
                  </a:lnTo>
                  <a:lnTo>
                    <a:pt x="0" y="557410"/>
                  </a:lnTo>
                  <a:lnTo>
                    <a:pt x="1970" y="557874"/>
                  </a:lnTo>
                  <a:lnTo>
                    <a:pt x="9803" y="555565"/>
                  </a:lnTo>
                  <a:lnTo>
                    <a:pt x="12738" y="552410"/>
                  </a:lnTo>
                  <a:lnTo>
                    <a:pt x="18609" y="533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44"/>
            <p:cNvSpPr/>
            <p:nvPr/>
          </p:nvSpPr>
          <p:spPr>
            <a:xfrm>
              <a:off x="3668649" y="5064841"/>
              <a:ext cx="200599" cy="344513"/>
            </a:xfrm>
            <a:custGeom>
              <a:avLst/>
              <a:gdLst/>
              <a:ahLst/>
              <a:cxnLst/>
              <a:rect l="0" t="0" r="0" b="0"/>
              <a:pathLst>
                <a:path w="200599" h="344513">
                  <a:moveTo>
                    <a:pt x="74676" y="50084"/>
                  </a:moveTo>
                  <a:lnTo>
                    <a:pt x="69619" y="50084"/>
                  </a:lnTo>
                  <a:lnTo>
                    <a:pt x="68130" y="52201"/>
                  </a:lnTo>
                  <a:lnTo>
                    <a:pt x="57808" y="86811"/>
                  </a:lnTo>
                  <a:lnTo>
                    <a:pt x="48982" y="130464"/>
                  </a:lnTo>
                  <a:lnTo>
                    <a:pt x="38605" y="177382"/>
                  </a:lnTo>
                  <a:lnTo>
                    <a:pt x="23654" y="223739"/>
                  </a:lnTo>
                  <a:lnTo>
                    <a:pt x="13109" y="263697"/>
                  </a:lnTo>
                  <a:lnTo>
                    <a:pt x="3617" y="311008"/>
                  </a:lnTo>
                  <a:lnTo>
                    <a:pt x="0" y="336945"/>
                  </a:lnTo>
                  <a:lnTo>
                    <a:pt x="550" y="341866"/>
                  </a:lnTo>
                  <a:lnTo>
                    <a:pt x="1975" y="344089"/>
                  </a:lnTo>
                  <a:lnTo>
                    <a:pt x="3984" y="344512"/>
                  </a:lnTo>
                  <a:lnTo>
                    <a:pt x="9038" y="336516"/>
                  </a:lnTo>
                  <a:lnTo>
                    <a:pt x="24012" y="288966"/>
                  </a:lnTo>
                  <a:lnTo>
                    <a:pt x="33441" y="251509"/>
                  </a:lnTo>
                  <a:lnTo>
                    <a:pt x="43996" y="206309"/>
                  </a:lnTo>
                  <a:lnTo>
                    <a:pt x="54338" y="171376"/>
                  </a:lnTo>
                  <a:lnTo>
                    <a:pt x="63167" y="137505"/>
                  </a:lnTo>
                  <a:lnTo>
                    <a:pt x="76910" y="91509"/>
                  </a:lnTo>
                  <a:lnTo>
                    <a:pt x="94388" y="53892"/>
                  </a:lnTo>
                  <a:lnTo>
                    <a:pt x="119257" y="17792"/>
                  </a:lnTo>
                  <a:lnTo>
                    <a:pt x="138215" y="1946"/>
                  </a:lnTo>
                  <a:lnTo>
                    <a:pt x="144552" y="0"/>
                  </a:lnTo>
                  <a:lnTo>
                    <a:pt x="157238" y="661"/>
                  </a:lnTo>
                  <a:lnTo>
                    <a:pt x="181336" y="17095"/>
                  </a:lnTo>
                  <a:lnTo>
                    <a:pt x="193694" y="36128"/>
                  </a:lnTo>
                  <a:lnTo>
                    <a:pt x="200598" y="57639"/>
                  </a:lnTo>
                  <a:lnTo>
                    <a:pt x="199229" y="100142"/>
                  </a:lnTo>
                  <a:lnTo>
                    <a:pt x="195895" y="136530"/>
                  </a:lnTo>
                  <a:lnTo>
                    <a:pt x="188204" y="174122"/>
                  </a:lnTo>
                  <a:lnTo>
                    <a:pt x="176400" y="209250"/>
                  </a:lnTo>
                  <a:lnTo>
                    <a:pt x="167511" y="230891"/>
                  </a:lnTo>
                  <a:lnTo>
                    <a:pt x="158983" y="273634"/>
                  </a:lnTo>
                  <a:lnTo>
                    <a:pt x="156281" y="281667"/>
                  </a:lnTo>
                  <a:lnTo>
                    <a:pt x="156100" y="296238"/>
                  </a:lnTo>
                  <a:lnTo>
                    <a:pt x="157534" y="303086"/>
                  </a:lnTo>
                  <a:lnTo>
                    <a:pt x="162723" y="308711"/>
                  </a:lnTo>
                  <a:lnTo>
                    <a:pt x="198501" y="3263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45"/>
            <p:cNvSpPr/>
            <p:nvPr/>
          </p:nvSpPr>
          <p:spPr>
            <a:xfrm>
              <a:off x="3954960" y="5097199"/>
              <a:ext cx="197941" cy="260153"/>
            </a:xfrm>
            <a:custGeom>
              <a:avLst/>
              <a:gdLst/>
              <a:ahLst/>
              <a:cxnLst/>
              <a:rect l="0" t="0" r="0" b="0"/>
              <a:pathLst>
                <a:path w="197941" h="260153">
                  <a:moveTo>
                    <a:pt x="159840" y="8201"/>
                  </a:moveTo>
                  <a:lnTo>
                    <a:pt x="154783" y="3145"/>
                  </a:lnTo>
                  <a:lnTo>
                    <a:pt x="149479" y="662"/>
                  </a:lnTo>
                  <a:lnTo>
                    <a:pt x="146583" y="0"/>
                  </a:lnTo>
                  <a:lnTo>
                    <a:pt x="127337" y="9181"/>
                  </a:lnTo>
                  <a:lnTo>
                    <a:pt x="93447" y="32305"/>
                  </a:lnTo>
                  <a:lnTo>
                    <a:pt x="62451" y="69172"/>
                  </a:lnTo>
                  <a:lnTo>
                    <a:pt x="31124" y="111849"/>
                  </a:lnTo>
                  <a:lnTo>
                    <a:pt x="12158" y="151912"/>
                  </a:lnTo>
                  <a:lnTo>
                    <a:pt x="2605" y="188247"/>
                  </a:lnTo>
                  <a:lnTo>
                    <a:pt x="0" y="216985"/>
                  </a:lnTo>
                  <a:lnTo>
                    <a:pt x="4486" y="238930"/>
                  </a:lnTo>
                  <a:lnTo>
                    <a:pt x="8646" y="247745"/>
                  </a:lnTo>
                  <a:lnTo>
                    <a:pt x="15652" y="253622"/>
                  </a:lnTo>
                  <a:lnTo>
                    <a:pt x="34726" y="260152"/>
                  </a:lnTo>
                  <a:lnTo>
                    <a:pt x="64208" y="258772"/>
                  </a:lnTo>
                  <a:lnTo>
                    <a:pt x="83470" y="248682"/>
                  </a:lnTo>
                  <a:lnTo>
                    <a:pt x="101556" y="232556"/>
                  </a:lnTo>
                  <a:lnTo>
                    <a:pt x="130414" y="187710"/>
                  </a:lnTo>
                  <a:lnTo>
                    <a:pt x="150063" y="150642"/>
                  </a:lnTo>
                  <a:lnTo>
                    <a:pt x="166468" y="112847"/>
                  </a:lnTo>
                  <a:lnTo>
                    <a:pt x="181493" y="72263"/>
                  </a:lnTo>
                  <a:lnTo>
                    <a:pt x="191421" y="50584"/>
                  </a:lnTo>
                  <a:lnTo>
                    <a:pt x="193594" y="50214"/>
                  </a:lnTo>
                  <a:lnTo>
                    <a:pt x="196008" y="61093"/>
                  </a:lnTo>
                  <a:lnTo>
                    <a:pt x="191013" y="104687"/>
                  </a:lnTo>
                  <a:lnTo>
                    <a:pt x="188126" y="151089"/>
                  </a:lnTo>
                  <a:lnTo>
                    <a:pt x="178206" y="196822"/>
                  </a:lnTo>
                  <a:lnTo>
                    <a:pt x="171111" y="231373"/>
                  </a:lnTo>
                  <a:lnTo>
                    <a:pt x="171587" y="235300"/>
                  </a:lnTo>
                  <a:lnTo>
                    <a:pt x="172964" y="236858"/>
                  </a:lnTo>
                  <a:lnTo>
                    <a:pt x="174939" y="236839"/>
                  </a:lnTo>
                  <a:lnTo>
                    <a:pt x="197940" y="2082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46"/>
            <p:cNvSpPr/>
            <p:nvPr/>
          </p:nvSpPr>
          <p:spPr>
            <a:xfrm>
              <a:off x="4229230" y="5086350"/>
              <a:ext cx="552321" cy="260064"/>
            </a:xfrm>
            <a:custGeom>
              <a:avLst/>
              <a:gdLst/>
              <a:ahLst/>
              <a:cxnLst/>
              <a:rect l="0" t="0" r="0" b="0"/>
              <a:pathLst>
                <a:path w="552321" h="260064">
                  <a:moveTo>
                    <a:pt x="28445" y="0"/>
                  </a:moveTo>
                  <a:lnTo>
                    <a:pt x="33502" y="42616"/>
                  </a:lnTo>
                  <a:lnTo>
                    <a:pt x="31590" y="74716"/>
                  </a:lnTo>
                  <a:lnTo>
                    <a:pt x="21462" y="120553"/>
                  </a:lnTo>
                  <a:lnTo>
                    <a:pt x="12092" y="164101"/>
                  </a:lnTo>
                  <a:lnTo>
                    <a:pt x="7372" y="195025"/>
                  </a:lnTo>
                  <a:lnTo>
                    <a:pt x="858" y="230058"/>
                  </a:lnTo>
                  <a:lnTo>
                    <a:pt x="0" y="250181"/>
                  </a:lnTo>
                  <a:lnTo>
                    <a:pt x="2073" y="248279"/>
                  </a:lnTo>
                  <a:lnTo>
                    <a:pt x="21340" y="208587"/>
                  </a:lnTo>
                  <a:lnTo>
                    <a:pt x="41192" y="164714"/>
                  </a:lnTo>
                  <a:lnTo>
                    <a:pt x="59224" y="121554"/>
                  </a:lnTo>
                  <a:lnTo>
                    <a:pt x="89060" y="74176"/>
                  </a:lnTo>
                  <a:lnTo>
                    <a:pt x="106848" y="50200"/>
                  </a:lnTo>
                  <a:lnTo>
                    <a:pt x="115502" y="43478"/>
                  </a:lnTo>
                  <a:lnTo>
                    <a:pt x="120349" y="45919"/>
                  </a:lnTo>
                  <a:lnTo>
                    <a:pt x="144434" y="81489"/>
                  </a:lnTo>
                  <a:lnTo>
                    <a:pt x="149948" y="121512"/>
                  </a:lnTo>
                  <a:lnTo>
                    <a:pt x="151582" y="163474"/>
                  </a:lnTo>
                  <a:lnTo>
                    <a:pt x="152066" y="207775"/>
                  </a:lnTo>
                  <a:lnTo>
                    <a:pt x="152230" y="251768"/>
                  </a:lnTo>
                  <a:lnTo>
                    <a:pt x="152252" y="260063"/>
                  </a:lnTo>
                  <a:lnTo>
                    <a:pt x="153316" y="259100"/>
                  </a:lnTo>
                  <a:lnTo>
                    <a:pt x="157321" y="249564"/>
                  </a:lnTo>
                  <a:lnTo>
                    <a:pt x="161969" y="209967"/>
                  </a:lnTo>
                  <a:lnTo>
                    <a:pt x="169137" y="173808"/>
                  </a:lnTo>
                  <a:lnTo>
                    <a:pt x="177964" y="136283"/>
                  </a:lnTo>
                  <a:lnTo>
                    <a:pt x="187282" y="99412"/>
                  </a:lnTo>
                  <a:lnTo>
                    <a:pt x="203082" y="53229"/>
                  </a:lnTo>
                  <a:lnTo>
                    <a:pt x="212598" y="32469"/>
                  </a:lnTo>
                  <a:lnTo>
                    <a:pt x="232234" y="12913"/>
                  </a:lnTo>
                  <a:lnTo>
                    <a:pt x="239446" y="9668"/>
                  </a:lnTo>
                  <a:lnTo>
                    <a:pt x="253104" y="8882"/>
                  </a:lnTo>
                  <a:lnTo>
                    <a:pt x="259709" y="13330"/>
                  </a:lnTo>
                  <a:lnTo>
                    <a:pt x="272693" y="29560"/>
                  </a:lnTo>
                  <a:lnTo>
                    <a:pt x="279875" y="53707"/>
                  </a:lnTo>
                  <a:lnTo>
                    <a:pt x="283918" y="91408"/>
                  </a:lnTo>
                  <a:lnTo>
                    <a:pt x="287938" y="131153"/>
                  </a:lnTo>
                  <a:lnTo>
                    <a:pt x="293009" y="171857"/>
                  </a:lnTo>
                  <a:lnTo>
                    <a:pt x="293721" y="181246"/>
                  </a:lnTo>
                  <a:lnTo>
                    <a:pt x="300157" y="197324"/>
                  </a:lnTo>
                  <a:lnTo>
                    <a:pt x="321535" y="224892"/>
                  </a:lnTo>
                  <a:lnTo>
                    <a:pt x="336507" y="232243"/>
                  </a:lnTo>
                  <a:lnTo>
                    <a:pt x="351628" y="234452"/>
                  </a:lnTo>
                  <a:lnTo>
                    <a:pt x="361877" y="231907"/>
                  </a:lnTo>
                  <a:lnTo>
                    <a:pt x="378652" y="224524"/>
                  </a:lnTo>
                  <a:lnTo>
                    <a:pt x="390820" y="207385"/>
                  </a:lnTo>
                  <a:lnTo>
                    <a:pt x="409571" y="170809"/>
                  </a:lnTo>
                  <a:lnTo>
                    <a:pt x="425710" y="130338"/>
                  </a:lnTo>
                  <a:lnTo>
                    <a:pt x="434373" y="90477"/>
                  </a:lnTo>
                  <a:lnTo>
                    <a:pt x="437300" y="48564"/>
                  </a:lnTo>
                  <a:lnTo>
                    <a:pt x="432750" y="24385"/>
                  </a:lnTo>
                  <a:lnTo>
                    <a:pt x="430273" y="21548"/>
                  </a:lnTo>
                  <a:lnTo>
                    <a:pt x="427564" y="21774"/>
                  </a:lnTo>
                  <a:lnTo>
                    <a:pt x="424699" y="24041"/>
                  </a:lnTo>
                  <a:lnTo>
                    <a:pt x="421516" y="37849"/>
                  </a:lnTo>
                  <a:lnTo>
                    <a:pt x="419473" y="81207"/>
                  </a:lnTo>
                  <a:lnTo>
                    <a:pt x="426673" y="121874"/>
                  </a:lnTo>
                  <a:lnTo>
                    <a:pt x="441373" y="163131"/>
                  </a:lnTo>
                  <a:lnTo>
                    <a:pt x="450446" y="175867"/>
                  </a:lnTo>
                  <a:lnTo>
                    <a:pt x="479677" y="201665"/>
                  </a:lnTo>
                  <a:lnTo>
                    <a:pt x="498458" y="207214"/>
                  </a:lnTo>
                  <a:lnTo>
                    <a:pt x="511095" y="208512"/>
                  </a:lnTo>
                  <a:lnTo>
                    <a:pt x="552320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SMARTInkShape-Group14"/>
          <p:cNvGrpSpPr/>
          <p:nvPr/>
        </p:nvGrpSpPr>
        <p:grpSpPr>
          <a:xfrm>
            <a:off x="7157953" y="971550"/>
            <a:ext cx="3109998" cy="816325"/>
            <a:chOff x="7157953" y="971550"/>
            <a:chExt cx="3109998" cy="816325"/>
          </a:xfrm>
        </p:grpSpPr>
        <p:sp>
          <p:nvSpPr>
            <p:cNvPr id="63" name="SMARTInkShape-47"/>
            <p:cNvSpPr/>
            <p:nvPr/>
          </p:nvSpPr>
          <p:spPr>
            <a:xfrm>
              <a:off x="7157953" y="1115085"/>
              <a:ext cx="476859" cy="616855"/>
            </a:xfrm>
            <a:custGeom>
              <a:avLst/>
              <a:gdLst/>
              <a:ahLst/>
              <a:cxnLst/>
              <a:rect l="0" t="0" r="0" b="0"/>
              <a:pathLst>
                <a:path w="476859" h="616855">
                  <a:moveTo>
                    <a:pt x="328697" y="8865"/>
                  </a:moveTo>
                  <a:lnTo>
                    <a:pt x="323641" y="13921"/>
                  </a:lnTo>
                  <a:lnTo>
                    <a:pt x="306577" y="54530"/>
                  </a:lnTo>
                  <a:lnTo>
                    <a:pt x="284042" y="99653"/>
                  </a:lnTo>
                  <a:lnTo>
                    <a:pt x="262284" y="137057"/>
                  </a:lnTo>
                  <a:lnTo>
                    <a:pt x="238503" y="181903"/>
                  </a:lnTo>
                  <a:lnTo>
                    <a:pt x="225175" y="205715"/>
                  </a:lnTo>
                  <a:lnTo>
                    <a:pt x="211000" y="230057"/>
                  </a:lnTo>
                  <a:lnTo>
                    <a:pt x="196257" y="254751"/>
                  </a:lnTo>
                  <a:lnTo>
                    <a:pt x="181137" y="280739"/>
                  </a:lnTo>
                  <a:lnTo>
                    <a:pt x="165765" y="307589"/>
                  </a:lnTo>
                  <a:lnTo>
                    <a:pt x="150226" y="335015"/>
                  </a:lnTo>
                  <a:lnTo>
                    <a:pt x="135633" y="360707"/>
                  </a:lnTo>
                  <a:lnTo>
                    <a:pt x="121671" y="385243"/>
                  </a:lnTo>
                  <a:lnTo>
                    <a:pt x="94869" y="432260"/>
                  </a:lnTo>
                  <a:lnTo>
                    <a:pt x="68845" y="477852"/>
                  </a:lnTo>
                  <a:lnTo>
                    <a:pt x="48813" y="517165"/>
                  </a:lnTo>
                  <a:lnTo>
                    <a:pt x="22813" y="563403"/>
                  </a:lnTo>
                  <a:lnTo>
                    <a:pt x="7540" y="586585"/>
                  </a:lnTo>
                  <a:lnTo>
                    <a:pt x="752" y="607471"/>
                  </a:lnTo>
                  <a:lnTo>
                    <a:pt x="0" y="613252"/>
                  </a:lnTo>
                  <a:lnTo>
                    <a:pt x="557" y="616048"/>
                  </a:lnTo>
                  <a:lnTo>
                    <a:pt x="1987" y="616854"/>
                  </a:lnTo>
                  <a:lnTo>
                    <a:pt x="14113" y="597762"/>
                  </a:lnTo>
                  <a:lnTo>
                    <a:pt x="31111" y="560237"/>
                  </a:lnTo>
                  <a:lnTo>
                    <a:pt x="48976" y="525205"/>
                  </a:lnTo>
                  <a:lnTo>
                    <a:pt x="71026" y="483883"/>
                  </a:lnTo>
                  <a:lnTo>
                    <a:pt x="94938" y="437295"/>
                  </a:lnTo>
                  <a:lnTo>
                    <a:pt x="107241" y="410902"/>
                  </a:lnTo>
                  <a:lnTo>
                    <a:pt x="119676" y="382723"/>
                  </a:lnTo>
                  <a:lnTo>
                    <a:pt x="132200" y="353354"/>
                  </a:lnTo>
                  <a:lnTo>
                    <a:pt x="146899" y="324249"/>
                  </a:lnTo>
                  <a:lnTo>
                    <a:pt x="163048" y="295321"/>
                  </a:lnTo>
                  <a:lnTo>
                    <a:pt x="180164" y="266511"/>
                  </a:lnTo>
                  <a:lnTo>
                    <a:pt x="196867" y="237779"/>
                  </a:lnTo>
                  <a:lnTo>
                    <a:pt x="213293" y="209099"/>
                  </a:lnTo>
                  <a:lnTo>
                    <a:pt x="229536" y="180454"/>
                  </a:lnTo>
                  <a:lnTo>
                    <a:pt x="245657" y="155008"/>
                  </a:lnTo>
                  <a:lnTo>
                    <a:pt x="277679" y="109801"/>
                  </a:lnTo>
                  <a:lnTo>
                    <a:pt x="312372" y="71364"/>
                  </a:lnTo>
                  <a:lnTo>
                    <a:pt x="346842" y="39817"/>
                  </a:lnTo>
                  <a:lnTo>
                    <a:pt x="390048" y="11216"/>
                  </a:lnTo>
                  <a:lnTo>
                    <a:pt x="416642" y="32"/>
                  </a:lnTo>
                  <a:lnTo>
                    <a:pt x="439750" y="0"/>
                  </a:lnTo>
                  <a:lnTo>
                    <a:pt x="450358" y="2955"/>
                  </a:lnTo>
                  <a:lnTo>
                    <a:pt x="458488" y="8100"/>
                  </a:lnTo>
                  <a:lnTo>
                    <a:pt x="470343" y="22283"/>
                  </a:lnTo>
                  <a:lnTo>
                    <a:pt x="476317" y="41993"/>
                  </a:lnTo>
                  <a:lnTo>
                    <a:pt x="476858" y="82533"/>
                  </a:lnTo>
                  <a:lnTo>
                    <a:pt x="470746" y="117806"/>
                  </a:lnTo>
                  <a:lnTo>
                    <a:pt x="457447" y="158178"/>
                  </a:lnTo>
                  <a:lnTo>
                    <a:pt x="440953" y="200815"/>
                  </a:lnTo>
                  <a:lnTo>
                    <a:pt x="420922" y="245518"/>
                  </a:lnTo>
                  <a:lnTo>
                    <a:pt x="408172" y="269292"/>
                  </a:lnTo>
                  <a:lnTo>
                    <a:pt x="394380" y="293608"/>
                  </a:lnTo>
                  <a:lnTo>
                    <a:pt x="367767" y="340381"/>
                  </a:lnTo>
                  <a:lnTo>
                    <a:pt x="342887" y="384806"/>
                  </a:lnTo>
                  <a:lnTo>
                    <a:pt x="321245" y="425716"/>
                  </a:lnTo>
                  <a:lnTo>
                    <a:pt x="301044" y="462243"/>
                  </a:lnTo>
                  <a:lnTo>
                    <a:pt x="277464" y="509735"/>
                  </a:lnTo>
                  <a:lnTo>
                    <a:pt x="269944" y="537332"/>
                  </a:lnTo>
                  <a:lnTo>
                    <a:pt x="270129" y="563709"/>
                  </a:lnTo>
                  <a:lnTo>
                    <a:pt x="276561" y="583898"/>
                  </a:lnTo>
                  <a:lnTo>
                    <a:pt x="281240" y="592245"/>
                  </a:lnTo>
                  <a:lnTo>
                    <a:pt x="287534" y="597810"/>
                  </a:lnTo>
                  <a:lnTo>
                    <a:pt x="302994" y="603993"/>
                  </a:lnTo>
                  <a:lnTo>
                    <a:pt x="326093" y="601097"/>
                  </a:lnTo>
                  <a:lnTo>
                    <a:pt x="366026" y="584744"/>
                  </a:lnTo>
                  <a:lnTo>
                    <a:pt x="404897" y="5613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48"/>
            <p:cNvSpPr/>
            <p:nvPr/>
          </p:nvSpPr>
          <p:spPr>
            <a:xfrm>
              <a:off x="7642172" y="1120234"/>
              <a:ext cx="425549" cy="558205"/>
            </a:xfrm>
            <a:custGeom>
              <a:avLst/>
              <a:gdLst/>
              <a:ahLst/>
              <a:cxnLst/>
              <a:rect l="0" t="0" r="0" b="0"/>
              <a:pathLst>
                <a:path w="425549" h="558205">
                  <a:moveTo>
                    <a:pt x="196903" y="13241"/>
                  </a:moveTo>
                  <a:lnTo>
                    <a:pt x="194081" y="49969"/>
                  </a:lnTo>
                  <a:lnTo>
                    <a:pt x="183720" y="94679"/>
                  </a:lnTo>
                  <a:lnTo>
                    <a:pt x="171994" y="129869"/>
                  </a:lnTo>
                  <a:lnTo>
                    <a:pt x="156199" y="166676"/>
                  </a:lnTo>
                  <a:lnTo>
                    <a:pt x="135773" y="207023"/>
                  </a:lnTo>
                  <a:lnTo>
                    <a:pt x="113642" y="249650"/>
                  </a:lnTo>
                  <a:lnTo>
                    <a:pt x="93223" y="293289"/>
                  </a:lnTo>
                  <a:lnTo>
                    <a:pt x="70742" y="334557"/>
                  </a:lnTo>
                  <a:lnTo>
                    <a:pt x="47698" y="374065"/>
                  </a:lnTo>
                  <a:lnTo>
                    <a:pt x="26873" y="412790"/>
                  </a:lnTo>
                  <a:lnTo>
                    <a:pt x="12679" y="448346"/>
                  </a:lnTo>
                  <a:lnTo>
                    <a:pt x="1560" y="492469"/>
                  </a:lnTo>
                  <a:lnTo>
                    <a:pt x="0" y="504177"/>
                  </a:lnTo>
                  <a:lnTo>
                    <a:pt x="3909" y="525651"/>
                  </a:lnTo>
                  <a:lnTo>
                    <a:pt x="7916" y="535823"/>
                  </a:lnTo>
                  <a:lnTo>
                    <a:pt x="14820" y="543662"/>
                  </a:lnTo>
                  <a:lnTo>
                    <a:pt x="33780" y="555195"/>
                  </a:lnTo>
                  <a:lnTo>
                    <a:pt x="61962" y="558204"/>
                  </a:lnTo>
                  <a:lnTo>
                    <a:pt x="95654" y="553897"/>
                  </a:lnTo>
                  <a:lnTo>
                    <a:pt x="131795" y="541399"/>
                  </a:lnTo>
                  <a:lnTo>
                    <a:pt x="171846" y="516795"/>
                  </a:lnTo>
                  <a:lnTo>
                    <a:pt x="214342" y="482576"/>
                  </a:lnTo>
                  <a:lnTo>
                    <a:pt x="257923" y="439145"/>
                  </a:lnTo>
                  <a:lnTo>
                    <a:pt x="278858" y="413594"/>
                  </a:lnTo>
                  <a:lnTo>
                    <a:pt x="299164" y="385976"/>
                  </a:lnTo>
                  <a:lnTo>
                    <a:pt x="319052" y="356981"/>
                  </a:lnTo>
                  <a:lnTo>
                    <a:pt x="336544" y="327068"/>
                  </a:lnTo>
                  <a:lnTo>
                    <a:pt x="352439" y="296542"/>
                  </a:lnTo>
                  <a:lnTo>
                    <a:pt x="367269" y="265609"/>
                  </a:lnTo>
                  <a:lnTo>
                    <a:pt x="380331" y="235461"/>
                  </a:lnTo>
                  <a:lnTo>
                    <a:pt x="392213" y="205838"/>
                  </a:lnTo>
                  <a:lnTo>
                    <a:pt x="403310" y="176564"/>
                  </a:lnTo>
                  <a:lnTo>
                    <a:pt x="411766" y="149639"/>
                  </a:lnTo>
                  <a:lnTo>
                    <a:pt x="418462" y="124282"/>
                  </a:lnTo>
                  <a:lnTo>
                    <a:pt x="425548" y="78467"/>
                  </a:lnTo>
                  <a:lnTo>
                    <a:pt x="421643" y="40467"/>
                  </a:lnTo>
                  <a:lnTo>
                    <a:pt x="410029" y="14405"/>
                  </a:lnTo>
                  <a:lnTo>
                    <a:pt x="402487" y="4492"/>
                  </a:lnTo>
                  <a:lnTo>
                    <a:pt x="393226" y="0"/>
                  </a:lnTo>
                  <a:lnTo>
                    <a:pt x="371647" y="653"/>
                  </a:lnTo>
                  <a:lnTo>
                    <a:pt x="330641" y="17978"/>
                  </a:lnTo>
                  <a:lnTo>
                    <a:pt x="297617" y="40041"/>
                  </a:lnTo>
                  <a:lnTo>
                    <a:pt x="261773" y="68544"/>
                  </a:lnTo>
                  <a:lnTo>
                    <a:pt x="224676" y="102378"/>
                  </a:lnTo>
                  <a:lnTo>
                    <a:pt x="189845" y="141405"/>
                  </a:lnTo>
                  <a:lnTo>
                    <a:pt x="158841" y="182386"/>
                  </a:lnTo>
                  <a:lnTo>
                    <a:pt x="134478" y="221767"/>
                  </a:lnTo>
                  <a:lnTo>
                    <a:pt x="113067" y="260436"/>
                  </a:lnTo>
                  <a:lnTo>
                    <a:pt x="96142" y="296672"/>
                  </a:lnTo>
                  <a:lnTo>
                    <a:pt x="82603" y="3561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49"/>
            <p:cNvSpPr/>
            <p:nvPr/>
          </p:nvSpPr>
          <p:spPr>
            <a:xfrm>
              <a:off x="8019633" y="1181492"/>
              <a:ext cx="419518" cy="491734"/>
            </a:xfrm>
            <a:custGeom>
              <a:avLst/>
              <a:gdLst/>
              <a:ahLst/>
              <a:cxnLst/>
              <a:rect l="0" t="0" r="0" b="0"/>
              <a:pathLst>
                <a:path w="419518" h="491734">
                  <a:moveTo>
                    <a:pt x="419517" y="9133"/>
                  </a:moveTo>
                  <a:lnTo>
                    <a:pt x="414461" y="4077"/>
                  </a:lnTo>
                  <a:lnTo>
                    <a:pt x="409156" y="1594"/>
                  </a:lnTo>
                  <a:lnTo>
                    <a:pt x="387014" y="0"/>
                  </a:lnTo>
                  <a:lnTo>
                    <a:pt x="351090" y="4781"/>
                  </a:lnTo>
                  <a:lnTo>
                    <a:pt x="319255" y="10021"/>
                  </a:lnTo>
                  <a:lnTo>
                    <a:pt x="284998" y="15878"/>
                  </a:lnTo>
                  <a:lnTo>
                    <a:pt x="252133" y="22008"/>
                  </a:lnTo>
                  <a:lnTo>
                    <a:pt x="208938" y="36466"/>
                  </a:lnTo>
                  <a:lnTo>
                    <a:pt x="169328" y="54156"/>
                  </a:lnTo>
                  <a:lnTo>
                    <a:pt x="140894" y="72803"/>
                  </a:lnTo>
                  <a:lnTo>
                    <a:pt x="131643" y="91053"/>
                  </a:lnTo>
                  <a:lnTo>
                    <a:pt x="129176" y="101846"/>
                  </a:lnTo>
                  <a:lnTo>
                    <a:pt x="130706" y="111158"/>
                  </a:lnTo>
                  <a:lnTo>
                    <a:pt x="140873" y="127150"/>
                  </a:lnTo>
                  <a:lnTo>
                    <a:pt x="158797" y="138491"/>
                  </a:lnTo>
                  <a:lnTo>
                    <a:pt x="195511" y="153647"/>
                  </a:lnTo>
                  <a:lnTo>
                    <a:pt x="239903" y="171544"/>
                  </a:lnTo>
                  <a:lnTo>
                    <a:pt x="283748" y="190252"/>
                  </a:lnTo>
                  <a:lnTo>
                    <a:pt x="323550" y="212023"/>
                  </a:lnTo>
                  <a:lnTo>
                    <a:pt x="336489" y="220593"/>
                  </a:lnTo>
                  <a:lnTo>
                    <a:pt x="353688" y="244226"/>
                  </a:lnTo>
                  <a:lnTo>
                    <a:pt x="363801" y="272369"/>
                  </a:lnTo>
                  <a:lnTo>
                    <a:pt x="368296" y="302516"/>
                  </a:lnTo>
                  <a:lnTo>
                    <a:pt x="360714" y="349238"/>
                  </a:lnTo>
                  <a:lnTo>
                    <a:pt x="334949" y="391539"/>
                  </a:lnTo>
                  <a:lnTo>
                    <a:pt x="295447" y="430884"/>
                  </a:lnTo>
                  <a:lnTo>
                    <a:pt x="250228" y="464296"/>
                  </a:lnTo>
                  <a:lnTo>
                    <a:pt x="216219" y="478833"/>
                  </a:lnTo>
                  <a:lnTo>
                    <a:pt x="179938" y="487764"/>
                  </a:lnTo>
                  <a:lnTo>
                    <a:pt x="142646" y="491733"/>
                  </a:lnTo>
                  <a:lnTo>
                    <a:pt x="107727" y="490675"/>
                  </a:lnTo>
                  <a:lnTo>
                    <a:pt x="63963" y="481307"/>
                  </a:lnTo>
                  <a:lnTo>
                    <a:pt x="20730" y="459178"/>
                  </a:lnTo>
                  <a:lnTo>
                    <a:pt x="1379" y="440694"/>
                  </a:lnTo>
                  <a:lnTo>
                    <a:pt x="0" y="432307"/>
                  </a:lnTo>
                  <a:lnTo>
                    <a:pt x="4112" y="411699"/>
                  </a:lnTo>
                  <a:lnTo>
                    <a:pt x="24284" y="391251"/>
                  </a:lnTo>
                  <a:lnTo>
                    <a:pt x="67092" y="3615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50"/>
            <p:cNvSpPr/>
            <p:nvPr/>
          </p:nvSpPr>
          <p:spPr>
            <a:xfrm>
              <a:off x="8461737" y="1304925"/>
              <a:ext cx="313173" cy="377979"/>
            </a:xfrm>
            <a:custGeom>
              <a:avLst/>
              <a:gdLst/>
              <a:ahLst/>
              <a:cxnLst/>
              <a:rect l="0" t="0" r="0" b="0"/>
              <a:pathLst>
                <a:path w="313173" h="377979">
                  <a:moveTo>
                    <a:pt x="139338" y="0"/>
                  </a:moveTo>
                  <a:lnTo>
                    <a:pt x="139338" y="8201"/>
                  </a:lnTo>
                  <a:lnTo>
                    <a:pt x="128977" y="25356"/>
                  </a:lnTo>
                  <a:lnTo>
                    <a:pt x="111574" y="57960"/>
                  </a:lnTo>
                  <a:lnTo>
                    <a:pt x="82428" y="105015"/>
                  </a:lnTo>
                  <a:lnTo>
                    <a:pt x="53684" y="152471"/>
                  </a:lnTo>
                  <a:lnTo>
                    <a:pt x="30704" y="197224"/>
                  </a:lnTo>
                  <a:lnTo>
                    <a:pt x="14370" y="240117"/>
                  </a:lnTo>
                  <a:lnTo>
                    <a:pt x="1768" y="280696"/>
                  </a:lnTo>
                  <a:lnTo>
                    <a:pt x="0" y="291906"/>
                  </a:lnTo>
                  <a:lnTo>
                    <a:pt x="3680" y="312827"/>
                  </a:lnTo>
                  <a:lnTo>
                    <a:pt x="23288" y="352129"/>
                  </a:lnTo>
                  <a:lnTo>
                    <a:pt x="40841" y="365699"/>
                  </a:lnTo>
                  <a:lnTo>
                    <a:pt x="62754" y="374200"/>
                  </a:lnTo>
                  <a:lnTo>
                    <a:pt x="86603" y="377978"/>
                  </a:lnTo>
                  <a:lnTo>
                    <a:pt x="133944" y="369992"/>
                  </a:lnTo>
                  <a:lnTo>
                    <a:pt x="166926" y="354235"/>
                  </a:lnTo>
                  <a:lnTo>
                    <a:pt x="199224" y="333121"/>
                  </a:lnTo>
                  <a:lnTo>
                    <a:pt x="245042" y="295317"/>
                  </a:lnTo>
                  <a:lnTo>
                    <a:pt x="268867" y="262485"/>
                  </a:lnTo>
                  <a:lnTo>
                    <a:pt x="287217" y="229549"/>
                  </a:lnTo>
                  <a:lnTo>
                    <a:pt x="301371" y="197272"/>
                  </a:lnTo>
                  <a:lnTo>
                    <a:pt x="313172" y="150408"/>
                  </a:lnTo>
                  <a:lnTo>
                    <a:pt x="312552" y="122587"/>
                  </a:lnTo>
                  <a:lnTo>
                    <a:pt x="303106" y="98933"/>
                  </a:lnTo>
                  <a:lnTo>
                    <a:pt x="296142" y="88180"/>
                  </a:lnTo>
                  <a:lnTo>
                    <a:pt x="287265" y="81012"/>
                  </a:lnTo>
                  <a:lnTo>
                    <a:pt x="266114" y="73047"/>
                  </a:lnTo>
                  <a:lnTo>
                    <a:pt x="220293" y="68563"/>
                  </a:lnTo>
                  <a:lnTo>
                    <a:pt x="184843" y="70336"/>
                  </a:lnTo>
                  <a:lnTo>
                    <a:pt x="148979" y="75710"/>
                  </a:lnTo>
                  <a:lnTo>
                    <a:pt x="115401" y="85155"/>
                  </a:lnTo>
                  <a:lnTo>
                    <a:pt x="71803" y="107428"/>
                  </a:lnTo>
                  <a:lnTo>
                    <a:pt x="28866" y="142341"/>
                  </a:lnTo>
                  <a:lnTo>
                    <a:pt x="5988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51"/>
            <p:cNvSpPr/>
            <p:nvPr/>
          </p:nvSpPr>
          <p:spPr>
            <a:xfrm>
              <a:off x="8763000" y="971550"/>
              <a:ext cx="257176" cy="779826"/>
            </a:xfrm>
            <a:custGeom>
              <a:avLst/>
              <a:gdLst/>
              <a:ahLst/>
              <a:cxnLst/>
              <a:rect l="0" t="0" r="0" b="0"/>
              <a:pathLst>
                <a:path w="257176" h="779826">
                  <a:moveTo>
                    <a:pt x="257175" y="0"/>
                  </a:moveTo>
                  <a:lnTo>
                    <a:pt x="257175" y="10113"/>
                  </a:lnTo>
                  <a:lnTo>
                    <a:pt x="243025" y="49819"/>
                  </a:lnTo>
                  <a:lnTo>
                    <a:pt x="235717" y="81408"/>
                  </a:lnTo>
                  <a:lnTo>
                    <a:pt x="223296" y="125082"/>
                  </a:lnTo>
                  <a:lnTo>
                    <a:pt x="215539" y="150063"/>
                  </a:lnTo>
                  <a:lnTo>
                    <a:pt x="207193" y="178358"/>
                  </a:lnTo>
                  <a:lnTo>
                    <a:pt x="198453" y="208864"/>
                  </a:lnTo>
                  <a:lnTo>
                    <a:pt x="189452" y="240843"/>
                  </a:lnTo>
                  <a:lnTo>
                    <a:pt x="180276" y="273803"/>
                  </a:lnTo>
                  <a:lnTo>
                    <a:pt x="170983" y="307419"/>
                  </a:lnTo>
                  <a:lnTo>
                    <a:pt x="161614" y="341471"/>
                  </a:lnTo>
                  <a:lnTo>
                    <a:pt x="152193" y="374756"/>
                  </a:lnTo>
                  <a:lnTo>
                    <a:pt x="142737" y="407529"/>
                  </a:lnTo>
                  <a:lnTo>
                    <a:pt x="133258" y="439961"/>
                  </a:lnTo>
                  <a:lnTo>
                    <a:pt x="123763" y="472166"/>
                  </a:lnTo>
                  <a:lnTo>
                    <a:pt x="114259" y="504219"/>
                  </a:lnTo>
                  <a:lnTo>
                    <a:pt x="104748" y="536171"/>
                  </a:lnTo>
                  <a:lnTo>
                    <a:pt x="95231" y="564881"/>
                  </a:lnTo>
                  <a:lnTo>
                    <a:pt x="85713" y="591429"/>
                  </a:lnTo>
                  <a:lnTo>
                    <a:pt x="76192" y="616536"/>
                  </a:lnTo>
                  <a:lnTo>
                    <a:pt x="59968" y="661366"/>
                  </a:lnTo>
                  <a:lnTo>
                    <a:pt x="45703" y="701399"/>
                  </a:lnTo>
                  <a:lnTo>
                    <a:pt x="32307" y="736830"/>
                  </a:lnTo>
                  <a:lnTo>
                    <a:pt x="12865" y="771358"/>
                  </a:lnTo>
                  <a:lnTo>
                    <a:pt x="5717" y="779212"/>
                  </a:lnTo>
                  <a:lnTo>
                    <a:pt x="3811" y="779825"/>
                  </a:lnTo>
                  <a:lnTo>
                    <a:pt x="2541" y="778116"/>
                  </a:lnTo>
                  <a:lnTo>
                    <a:pt x="0" y="762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52"/>
            <p:cNvSpPr/>
            <p:nvPr/>
          </p:nvSpPr>
          <p:spPr>
            <a:xfrm>
              <a:off x="8734425" y="1295400"/>
              <a:ext cx="847726" cy="492475"/>
            </a:xfrm>
            <a:custGeom>
              <a:avLst/>
              <a:gdLst/>
              <a:ahLst/>
              <a:cxnLst/>
              <a:rect l="0" t="0" r="0" b="0"/>
              <a:pathLst>
                <a:path w="847726" h="492475">
                  <a:moveTo>
                    <a:pt x="0" y="104775"/>
                  </a:moveTo>
                  <a:lnTo>
                    <a:pt x="33906" y="97236"/>
                  </a:lnTo>
                  <a:lnTo>
                    <a:pt x="80428" y="95642"/>
                  </a:lnTo>
                  <a:lnTo>
                    <a:pt x="122843" y="95366"/>
                  </a:lnTo>
                  <a:lnTo>
                    <a:pt x="168925" y="95284"/>
                  </a:lnTo>
                  <a:lnTo>
                    <a:pt x="211036" y="90204"/>
                  </a:lnTo>
                  <a:lnTo>
                    <a:pt x="250325" y="87052"/>
                  </a:lnTo>
                  <a:lnTo>
                    <a:pt x="288777" y="81062"/>
                  </a:lnTo>
                  <a:lnTo>
                    <a:pt x="321925" y="82697"/>
                  </a:lnTo>
                  <a:lnTo>
                    <a:pt x="341742" y="89884"/>
                  </a:lnTo>
                  <a:lnTo>
                    <a:pt x="350500" y="101332"/>
                  </a:lnTo>
                  <a:lnTo>
                    <a:pt x="354316" y="108830"/>
                  </a:lnTo>
                  <a:lnTo>
                    <a:pt x="355735" y="125627"/>
                  </a:lnTo>
                  <a:lnTo>
                    <a:pt x="353079" y="172394"/>
                  </a:lnTo>
                  <a:lnTo>
                    <a:pt x="347071" y="204678"/>
                  </a:lnTo>
                  <a:lnTo>
                    <a:pt x="338404" y="240193"/>
                  </a:lnTo>
                  <a:lnTo>
                    <a:pt x="331024" y="277144"/>
                  </a:lnTo>
                  <a:lnTo>
                    <a:pt x="324216" y="314734"/>
                  </a:lnTo>
                  <a:lnTo>
                    <a:pt x="317663" y="351548"/>
                  </a:lnTo>
                  <a:lnTo>
                    <a:pt x="311222" y="385549"/>
                  </a:lnTo>
                  <a:lnTo>
                    <a:pt x="296590" y="429385"/>
                  </a:lnTo>
                  <a:lnTo>
                    <a:pt x="286832" y="473460"/>
                  </a:lnTo>
                  <a:lnTo>
                    <a:pt x="280897" y="492474"/>
                  </a:lnTo>
                  <a:lnTo>
                    <a:pt x="281456" y="492358"/>
                  </a:lnTo>
                  <a:lnTo>
                    <a:pt x="287300" y="479259"/>
                  </a:lnTo>
                  <a:lnTo>
                    <a:pt x="298756" y="436275"/>
                  </a:lnTo>
                  <a:lnTo>
                    <a:pt x="308066" y="392204"/>
                  </a:lnTo>
                  <a:lnTo>
                    <a:pt x="320010" y="358463"/>
                  </a:lnTo>
                  <a:lnTo>
                    <a:pt x="334843" y="322300"/>
                  </a:lnTo>
                  <a:lnTo>
                    <a:pt x="348492" y="285061"/>
                  </a:lnTo>
                  <a:lnTo>
                    <a:pt x="367257" y="247344"/>
                  </a:lnTo>
                  <a:lnTo>
                    <a:pt x="389709" y="210472"/>
                  </a:lnTo>
                  <a:lnTo>
                    <a:pt x="413798" y="176446"/>
                  </a:lnTo>
                  <a:lnTo>
                    <a:pt x="451161" y="132596"/>
                  </a:lnTo>
                  <a:lnTo>
                    <a:pt x="494099" y="97849"/>
                  </a:lnTo>
                  <a:lnTo>
                    <a:pt x="540335" y="72502"/>
                  </a:lnTo>
                  <a:lnTo>
                    <a:pt x="587549" y="56642"/>
                  </a:lnTo>
                  <a:lnTo>
                    <a:pt x="635052" y="45240"/>
                  </a:lnTo>
                  <a:lnTo>
                    <a:pt x="669595" y="41273"/>
                  </a:lnTo>
                  <a:lnTo>
                    <a:pt x="705056" y="38452"/>
                  </a:lnTo>
                  <a:lnTo>
                    <a:pt x="738456" y="33670"/>
                  </a:lnTo>
                  <a:lnTo>
                    <a:pt x="781953" y="25028"/>
                  </a:lnTo>
                  <a:lnTo>
                    <a:pt x="8477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53"/>
            <p:cNvSpPr/>
            <p:nvPr/>
          </p:nvSpPr>
          <p:spPr>
            <a:xfrm>
              <a:off x="9541462" y="1352550"/>
              <a:ext cx="331122" cy="413984"/>
            </a:xfrm>
            <a:custGeom>
              <a:avLst/>
              <a:gdLst/>
              <a:ahLst/>
              <a:cxnLst/>
              <a:rect l="0" t="0" r="0" b="0"/>
              <a:pathLst>
                <a:path w="331122" h="413984">
                  <a:moveTo>
                    <a:pt x="174038" y="0"/>
                  </a:moveTo>
                  <a:lnTo>
                    <a:pt x="155724" y="23370"/>
                  </a:lnTo>
                  <a:lnTo>
                    <a:pt x="133334" y="64075"/>
                  </a:lnTo>
                  <a:lnTo>
                    <a:pt x="101535" y="111295"/>
                  </a:lnTo>
                  <a:lnTo>
                    <a:pt x="80431" y="145773"/>
                  </a:lnTo>
                  <a:lnTo>
                    <a:pt x="60468" y="181204"/>
                  </a:lnTo>
                  <a:lnTo>
                    <a:pt x="41012" y="214591"/>
                  </a:lnTo>
                  <a:lnTo>
                    <a:pt x="24604" y="247068"/>
                  </a:lnTo>
                  <a:lnTo>
                    <a:pt x="6289" y="292280"/>
                  </a:lnTo>
                  <a:lnTo>
                    <a:pt x="0" y="319344"/>
                  </a:lnTo>
                  <a:lnTo>
                    <a:pt x="732" y="345483"/>
                  </a:lnTo>
                  <a:lnTo>
                    <a:pt x="12151" y="378943"/>
                  </a:lnTo>
                  <a:lnTo>
                    <a:pt x="33996" y="403909"/>
                  </a:lnTo>
                  <a:lnTo>
                    <a:pt x="57117" y="412348"/>
                  </a:lnTo>
                  <a:lnTo>
                    <a:pt x="85031" y="413983"/>
                  </a:lnTo>
                  <a:lnTo>
                    <a:pt x="131555" y="401944"/>
                  </a:lnTo>
                  <a:lnTo>
                    <a:pt x="166798" y="387134"/>
                  </a:lnTo>
                  <a:lnTo>
                    <a:pt x="200806" y="367146"/>
                  </a:lnTo>
                  <a:lnTo>
                    <a:pt x="232502" y="342034"/>
                  </a:lnTo>
                  <a:lnTo>
                    <a:pt x="260699" y="309707"/>
                  </a:lnTo>
                  <a:lnTo>
                    <a:pt x="284521" y="276995"/>
                  </a:lnTo>
                  <a:lnTo>
                    <a:pt x="304633" y="243759"/>
                  </a:lnTo>
                  <a:lnTo>
                    <a:pt x="320628" y="207821"/>
                  </a:lnTo>
                  <a:lnTo>
                    <a:pt x="329147" y="173504"/>
                  </a:lnTo>
                  <a:lnTo>
                    <a:pt x="331121" y="127256"/>
                  </a:lnTo>
                  <a:lnTo>
                    <a:pt x="325003" y="86742"/>
                  </a:lnTo>
                  <a:lnTo>
                    <a:pt x="317334" y="61835"/>
                  </a:lnTo>
                  <a:lnTo>
                    <a:pt x="303342" y="40182"/>
                  </a:lnTo>
                  <a:lnTo>
                    <a:pt x="283717" y="25620"/>
                  </a:lnTo>
                  <a:lnTo>
                    <a:pt x="260884" y="16678"/>
                  </a:lnTo>
                  <a:lnTo>
                    <a:pt x="224229" y="12703"/>
                  </a:lnTo>
                  <a:lnTo>
                    <a:pt x="199167" y="15523"/>
                  </a:lnTo>
                  <a:lnTo>
                    <a:pt x="173919" y="28772"/>
                  </a:lnTo>
                  <a:lnTo>
                    <a:pt x="128270" y="71770"/>
                  </a:lnTo>
                  <a:lnTo>
                    <a:pt x="103445" y="108519"/>
                  </a:lnTo>
                  <a:lnTo>
                    <a:pt x="87739" y="151275"/>
                  </a:lnTo>
                  <a:lnTo>
                    <a:pt x="81441" y="192401"/>
                  </a:lnTo>
                  <a:lnTo>
                    <a:pt x="78788" y="2190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54"/>
            <p:cNvSpPr/>
            <p:nvPr/>
          </p:nvSpPr>
          <p:spPr>
            <a:xfrm>
              <a:off x="9858375" y="1238250"/>
              <a:ext cx="409576" cy="485662"/>
            </a:xfrm>
            <a:custGeom>
              <a:avLst/>
              <a:gdLst/>
              <a:ahLst/>
              <a:cxnLst/>
              <a:rect l="0" t="0" r="0" b="0"/>
              <a:pathLst>
                <a:path w="409576" h="485662">
                  <a:moveTo>
                    <a:pt x="409575" y="0"/>
                  </a:moveTo>
                  <a:lnTo>
                    <a:pt x="370515" y="1058"/>
                  </a:lnTo>
                  <a:lnTo>
                    <a:pt x="323034" y="7539"/>
                  </a:lnTo>
                  <a:lnTo>
                    <a:pt x="282685" y="11759"/>
                  </a:lnTo>
                  <a:lnTo>
                    <a:pt x="240039" y="16890"/>
                  </a:lnTo>
                  <a:lnTo>
                    <a:pt x="192759" y="23680"/>
                  </a:lnTo>
                  <a:lnTo>
                    <a:pt x="167650" y="32181"/>
                  </a:lnTo>
                  <a:lnTo>
                    <a:pt x="161509" y="38387"/>
                  </a:lnTo>
                  <a:lnTo>
                    <a:pt x="151863" y="56572"/>
                  </a:lnTo>
                  <a:lnTo>
                    <a:pt x="150984" y="65231"/>
                  </a:lnTo>
                  <a:lnTo>
                    <a:pt x="155651" y="80497"/>
                  </a:lnTo>
                  <a:lnTo>
                    <a:pt x="184558" y="121695"/>
                  </a:lnTo>
                  <a:lnTo>
                    <a:pt x="229935" y="167149"/>
                  </a:lnTo>
                  <a:lnTo>
                    <a:pt x="264274" y="211098"/>
                  </a:lnTo>
                  <a:lnTo>
                    <a:pt x="291734" y="257634"/>
                  </a:lnTo>
                  <a:lnTo>
                    <a:pt x="305343" y="290187"/>
                  </a:lnTo>
                  <a:lnTo>
                    <a:pt x="314919" y="325822"/>
                  </a:lnTo>
                  <a:lnTo>
                    <a:pt x="314237" y="360004"/>
                  </a:lnTo>
                  <a:lnTo>
                    <a:pt x="301951" y="406176"/>
                  </a:lnTo>
                  <a:lnTo>
                    <a:pt x="288717" y="432406"/>
                  </a:lnTo>
                  <a:lnTo>
                    <a:pt x="268725" y="454647"/>
                  </a:lnTo>
                  <a:lnTo>
                    <a:pt x="228612" y="479962"/>
                  </a:lnTo>
                  <a:lnTo>
                    <a:pt x="204264" y="485661"/>
                  </a:lnTo>
                  <a:lnTo>
                    <a:pt x="180742" y="483608"/>
                  </a:lnTo>
                  <a:lnTo>
                    <a:pt x="138808" y="469493"/>
                  </a:lnTo>
                  <a:lnTo>
                    <a:pt x="99102" y="445673"/>
                  </a:lnTo>
                  <a:lnTo>
                    <a:pt x="62641" y="417448"/>
                  </a:lnTo>
                  <a:lnTo>
                    <a:pt x="27465" y="373344"/>
                  </a:lnTo>
                  <a:lnTo>
                    <a:pt x="12206" y="354314"/>
                  </a:lnTo>
                  <a:lnTo>
                    <a:pt x="0" y="323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SMARTInkShape-55"/>
          <p:cNvSpPr/>
          <p:nvPr/>
        </p:nvSpPr>
        <p:spPr>
          <a:xfrm>
            <a:off x="4457700" y="3430735"/>
            <a:ext cx="1725188" cy="459295"/>
          </a:xfrm>
          <a:custGeom>
            <a:avLst/>
            <a:gdLst/>
            <a:ahLst/>
            <a:cxnLst/>
            <a:rect l="0" t="0" r="0" b="0"/>
            <a:pathLst>
              <a:path w="1725188" h="459295">
                <a:moveTo>
                  <a:pt x="0" y="264965"/>
                </a:moveTo>
                <a:lnTo>
                  <a:pt x="5056" y="264965"/>
                </a:lnTo>
                <a:lnTo>
                  <a:pt x="6546" y="263907"/>
                </a:lnTo>
                <a:lnTo>
                  <a:pt x="7539" y="262143"/>
                </a:lnTo>
                <a:lnTo>
                  <a:pt x="8201" y="259909"/>
                </a:lnTo>
                <a:lnTo>
                  <a:pt x="14189" y="251708"/>
                </a:lnTo>
                <a:lnTo>
                  <a:pt x="25357" y="248490"/>
                </a:lnTo>
                <a:lnTo>
                  <a:pt x="46672" y="243856"/>
                </a:lnTo>
                <a:lnTo>
                  <a:pt x="93063" y="232808"/>
                </a:lnTo>
                <a:lnTo>
                  <a:pt x="134936" y="228626"/>
                </a:lnTo>
                <a:lnTo>
                  <a:pt x="179211" y="222330"/>
                </a:lnTo>
                <a:lnTo>
                  <a:pt x="225843" y="218819"/>
                </a:lnTo>
                <a:lnTo>
                  <a:pt x="263005" y="215175"/>
                </a:lnTo>
                <a:lnTo>
                  <a:pt x="303158" y="211086"/>
                </a:lnTo>
                <a:lnTo>
                  <a:pt x="342170" y="209269"/>
                </a:lnTo>
                <a:lnTo>
                  <a:pt x="383498" y="208461"/>
                </a:lnTo>
                <a:lnTo>
                  <a:pt x="426560" y="207044"/>
                </a:lnTo>
                <a:lnTo>
                  <a:pt x="470393" y="202886"/>
                </a:lnTo>
                <a:lnTo>
                  <a:pt x="517392" y="200333"/>
                </a:lnTo>
                <a:lnTo>
                  <a:pt x="541778" y="199652"/>
                </a:lnTo>
                <a:lnTo>
                  <a:pt x="566502" y="199198"/>
                </a:lnTo>
                <a:lnTo>
                  <a:pt x="591451" y="198895"/>
                </a:lnTo>
                <a:lnTo>
                  <a:pt x="616551" y="198693"/>
                </a:lnTo>
                <a:lnTo>
                  <a:pt x="640692" y="197501"/>
                </a:lnTo>
                <a:lnTo>
                  <a:pt x="687271" y="193353"/>
                </a:lnTo>
                <a:lnTo>
                  <a:pt x="712181" y="191824"/>
                </a:lnTo>
                <a:lnTo>
                  <a:pt x="738312" y="190804"/>
                </a:lnTo>
                <a:lnTo>
                  <a:pt x="765258" y="190125"/>
                </a:lnTo>
                <a:lnTo>
                  <a:pt x="791689" y="189671"/>
                </a:lnTo>
                <a:lnTo>
                  <a:pt x="817776" y="189369"/>
                </a:lnTo>
                <a:lnTo>
                  <a:pt x="843634" y="189168"/>
                </a:lnTo>
                <a:lnTo>
                  <a:pt x="869339" y="189034"/>
                </a:lnTo>
                <a:lnTo>
                  <a:pt x="894943" y="188944"/>
                </a:lnTo>
                <a:lnTo>
                  <a:pt x="920479" y="188884"/>
                </a:lnTo>
                <a:lnTo>
                  <a:pt x="945969" y="187786"/>
                </a:lnTo>
                <a:lnTo>
                  <a:pt x="971430" y="185996"/>
                </a:lnTo>
                <a:lnTo>
                  <a:pt x="996870" y="183744"/>
                </a:lnTo>
                <a:lnTo>
                  <a:pt x="1022297" y="182243"/>
                </a:lnTo>
                <a:lnTo>
                  <a:pt x="1047714" y="181241"/>
                </a:lnTo>
                <a:lnTo>
                  <a:pt x="1073126" y="180574"/>
                </a:lnTo>
                <a:lnTo>
                  <a:pt x="1098534" y="180129"/>
                </a:lnTo>
                <a:lnTo>
                  <a:pt x="1123940" y="179833"/>
                </a:lnTo>
                <a:lnTo>
                  <a:pt x="1149343" y="179636"/>
                </a:lnTo>
                <a:lnTo>
                  <a:pt x="1174745" y="179504"/>
                </a:lnTo>
                <a:lnTo>
                  <a:pt x="1200147" y="179416"/>
                </a:lnTo>
                <a:lnTo>
                  <a:pt x="1225548" y="179357"/>
                </a:lnTo>
                <a:lnTo>
                  <a:pt x="1249890" y="179318"/>
                </a:lnTo>
                <a:lnTo>
                  <a:pt x="1296693" y="179275"/>
                </a:lnTo>
                <a:lnTo>
                  <a:pt x="1342189" y="179256"/>
                </a:lnTo>
                <a:lnTo>
                  <a:pt x="1387103" y="178189"/>
                </a:lnTo>
                <a:lnTo>
                  <a:pt x="1431760" y="174187"/>
                </a:lnTo>
                <a:lnTo>
                  <a:pt x="1470657" y="171702"/>
                </a:lnTo>
                <a:lnTo>
                  <a:pt x="1505584" y="169540"/>
                </a:lnTo>
                <a:lnTo>
                  <a:pt x="1538746" y="165051"/>
                </a:lnTo>
                <a:lnTo>
                  <a:pt x="1573945" y="159528"/>
                </a:lnTo>
                <a:lnTo>
                  <a:pt x="1615351" y="150469"/>
                </a:lnTo>
                <a:lnTo>
                  <a:pt x="1623001" y="147359"/>
                </a:lnTo>
                <a:lnTo>
                  <a:pt x="1627043" y="143169"/>
                </a:lnTo>
                <a:lnTo>
                  <a:pt x="1628678" y="138260"/>
                </a:lnTo>
                <a:lnTo>
                  <a:pt x="1628711" y="132870"/>
                </a:lnTo>
                <a:lnTo>
                  <a:pt x="1623102" y="121236"/>
                </a:lnTo>
                <a:lnTo>
                  <a:pt x="1613554" y="110069"/>
                </a:lnTo>
                <a:lnTo>
                  <a:pt x="1595220" y="97832"/>
                </a:lnTo>
                <a:lnTo>
                  <a:pt x="1551919" y="75909"/>
                </a:lnTo>
                <a:lnTo>
                  <a:pt x="1507686" y="48484"/>
                </a:lnTo>
                <a:lnTo>
                  <a:pt x="1461526" y="18323"/>
                </a:lnTo>
                <a:lnTo>
                  <a:pt x="1436490" y="4121"/>
                </a:lnTo>
                <a:lnTo>
                  <a:pt x="1434968" y="2169"/>
                </a:lnTo>
                <a:lnTo>
                  <a:pt x="1435012" y="868"/>
                </a:lnTo>
                <a:lnTo>
                  <a:pt x="1436100" y="0"/>
                </a:lnTo>
                <a:lnTo>
                  <a:pt x="1442953" y="1858"/>
                </a:lnTo>
                <a:lnTo>
                  <a:pt x="1479769" y="16731"/>
                </a:lnTo>
                <a:lnTo>
                  <a:pt x="1522771" y="39014"/>
                </a:lnTo>
                <a:lnTo>
                  <a:pt x="1569501" y="60838"/>
                </a:lnTo>
                <a:lnTo>
                  <a:pt x="1609305" y="84434"/>
                </a:lnTo>
                <a:lnTo>
                  <a:pt x="1650749" y="114740"/>
                </a:lnTo>
                <a:lnTo>
                  <a:pt x="1690778" y="139297"/>
                </a:lnTo>
                <a:lnTo>
                  <a:pt x="1710882" y="162466"/>
                </a:lnTo>
                <a:lnTo>
                  <a:pt x="1725187" y="194496"/>
                </a:lnTo>
                <a:lnTo>
                  <a:pt x="1724189" y="215654"/>
                </a:lnTo>
                <a:lnTo>
                  <a:pt x="1706301" y="255107"/>
                </a:lnTo>
                <a:lnTo>
                  <a:pt x="1673722" y="286928"/>
                </a:lnTo>
                <a:lnTo>
                  <a:pt x="1627619" y="322690"/>
                </a:lnTo>
                <a:lnTo>
                  <a:pt x="1590332" y="350861"/>
                </a:lnTo>
                <a:lnTo>
                  <a:pt x="1552474" y="379315"/>
                </a:lnTo>
                <a:lnTo>
                  <a:pt x="1506812" y="412318"/>
                </a:lnTo>
                <a:lnTo>
                  <a:pt x="1461221" y="447069"/>
                </a:lnTo>
                <a:lnTo>
                  <a:pt x="1453765" y="454556"/>
                </a:lnTo>
                <a:lnTo>
                  <a:pt x="1451777" y="458034"/>
                </a:lnTo>
                <a:lnTo>
                  <a:pt x="1452568" y="459294"/>
                </a:lnTo>
                <a:lnTo>
                  <a:pt x="1466850" y="45546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SMARTInkShape-Group16"/>
          <p:cNvGrpSpPr/>
          <p:nvPr/>
        </p:nvGrpSpPr>
        <p:grpSpPr>
          <a:xfrm>
            <a:off x="7326080" y="3048000"/>
            <a:ext cx="2579921" cy="759559"/>
            <a:chOff x="7326080" y="3048000"/>
            <a:chExt cx="2579921" cy="759559"/>
          </a:xfrm>
        </p:grpSpPr>
        <p:sp>
          <p:nvSpPr>
            <p:cNvPr id="73" name="SMARTInkShape-56"/>
            <p:cNvSpPr/>
            <p:nvPr/>
          </p:nvSpPr>
          <p:spPr>
            <a:xfrm>
              <a:off x="7326080" y="3114675"/>
              <a:ext cx="431067" cy="662194"/>
            </a:xfrm>
            <a:custGeom>
              <a:avLst/>
              <a:gdLst/>
              <a:ahLst/>
              <a:cxnLst/>
              <a:rect l="0" t="0" r="0" b="0"/>
              <a:pathLst>
                <a:path w="431067" h="662194">
                  <a:moveTo>
                    <a:pt x="93895" y="47625"/>
                  </a:moveTo>
                  <a:lnTo>
                    <a:pt x="92837" y="89839"/>
                  </a:lnTo>
                  <a:lnTo>
                    <a:pt x="86291" y="131159"/>
                  </a:lnTo>
                  <a:lnTo>
                    <a:pt x="80638" y="165184"/>
                  </a:lnTo>
                  <a:lnTo>
                    <a:pt x="74597" y="204296"/>
                  </a:lnTo>
                  <a:lnTo>
                    <a:pt x="68385" y="247432"/>
                  </a:lnTo>
                  <a:lnTo>
                    <a:pt x="62096" y="294825"/>
                  </a:lnTo>
                  <a:lnTo>
                    <a:pt x="57879" y="319317"/>
                  </a:lnTo>
                  <a:lnTo>
                    <a:pt x="52951" y="344111"/>
                  </a:lnTo>
                  <a:lnTo>
                    <a:pt x="47549" y="369107"/>
                  </a:lnTo>
                  <a:lnTo>
                    <a:pt x="35902" y="416637"/>
                  </a:lnTo>
                  <a:lnTo>
                    <a:pt x="24729" y="462455"/>
                  </a:lnTo>
                  <a:lnTo>
                    <a:pt x="16235" y="507514"/>
                  </a:lnTo>
                  <a:lnTo>
                    <a:pt x="8932" y="546589"/>
                  </a:lnTo>
                  <a:lnTo>
                    <a:pt x="3217" y="580537"/>
                  </a:lnTo>
                  <a:lnTo>
                    <a:pt x="0" y="621332"/>
                  </a:lnTo>
                  <a:lnTo>
                    <a:pt x="105" y="647766"/>
                  </a:lnTo>
                  <a:lnTo>
                    <a:pt x="3880" y="662193"/>
                  </a:lnTo>
                  <a:lnTo>
                    <a:pt x="8485" y="661595"/>
                  </a:lnTo>
                  <a:lnTo>
                    <a:pt x="38688" y="625437"/>
                  </a:lnTo>
                  <a:lnTo>
                    <a:pt x="65895" y="581131"/>
                  </a:lnTo>
                  <a:lnTo>
                    <a:pt x="85685" y="541914"/>
                  </a:lnTo>
                  <a:lnTo>
                    <a:pt x="108590" y="499790"/>
                  </a:lnTo>
                  <a:lnTo>
                    <a:pt x="135704" y="453551"/>
                  </a:lnTo>
                  <a:lnTo>
                    <a:pt x="150343" y="429368"/>
                  </a:lnTo>
                  <a:lnTo>
                    <a:pt x="177897" y="382741"/>
                  </a:lnTo>
                  <a:lnTo>
                    <a:pt x="205313" y="336266"/>
                  </a:lnTo>
                  <a:lnTo>
                    <a:pt x="220031" y="312019"/>
                  </a:lnTo>
                  <a:lnTo>
                    <a:pt x="249439" y="264617"/>
                  </a:lnTo>
                  <a:lnTo>
                    <a:pt x="276620" y="222383"/>
                  </a:lnTo>
                  <a:lnTo>
                    <a:pt x="302812" y="185267"/>
                  </a:lnTo>
                  <a:lnTo>
                    <a:pt x="328564" y="151133"/>
                  </a:lnTo>
                  <a:lnTo>
                    <a:pt x="364745" y="104282"/>
                  </a:lnTo>
                  <a:lnTo>
                    <a:pt x="397006" y="61756"/>
                  </a:lnTo>
                  <a:lnTo>
                    <a:pt x="426286" y="19455"/>
                  </a:lnTo>
                  <a:lnTo>
                    <a:pt x="431066" y="8647"/>
                  </a:lnTo>
                  <a:lnTo>
                    <a:pt x="430859" y="5764"/>
                  </a:lnTo>
                  <a:lnTo>
                    <a:pt x="42727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57"/>
            <p:cNvSpPr/>
            <p:nvPr/>
          </p:nvSpPr>
          <p:spPr>
            <a:xfrm>
              <a:off x="7691051" y="3286125"/>
              <a:ext cx="316259" cy="462615"/>
            </a:xfrm>
            <a:custGeom>
              <a:avLst/>
              <a:gdLst/>
              <a:ahLst/>
              <a:cxnLst/>
              <a:rect l="0" t="0" r="0" b="0"/>
              <a:pathLst>
                <a:path w="316259" h="462615">
                  <a:moveTo>
                    <a:pt x="157549" y="0"/>
                  </a:moveTo>
                  <a:lnTo>
                    <a:pt x="149945" y="8663"/>
                  </a:lnTo>
                  <a:lnTo>
                    <a:pt x="124435" y="50419"/>
                  </a:lnTo>
                  <a:lnTo>
                    <a:pt x="105286" y="85377"/>
                  </a:lnTo>
                  <a:lnTo>
                    <a:pt x="81034" y="129837"/>
                  </a:lnTo>
                  <a:lnTo>
                    <a:pt x="66744" y="164597"/>
                  </a:lnTo>
                  <a:lnTo>
                    <a:pt x="50517" y="198391"/>
                  </a:lnTo>
                  <a:lnTo>
                    <a:pt x="34837" y="232107"/>
                  </a:lnTo>
                  <a:lnTo>
                    <a:pt x="24341" y="268259"/>
                  </a:lnTo>
                  <a:lnTo>
                    <a:pt x="13326" y="302671"/>
                  </a:lnTo>
                  <a:lnTo>
                    <a:pt x="869" y="348972"/>
                  </a:lnTo>
                  <a:lnTo>
                    <a:pt x="0" y="389502"/>
                  </a:lnTo>
                  <a:lnTo>
                    <a:pt x="4978" y="413353"/>
                  </a:lnTo>
                  <a:lnTo>
                    <a:pt x="14245" y="431010"/>
                  </a:lnTo>
                  <a:lnTo>
                    <a:pt x="41475" y="452850"/>
                  </a:lnTo>
                  <a:lnTo>
                    <a:pt x="76356" y="462614"/>
                  </a:lnTo>
                  <a:lnTo>
                    <a:pt x="101001" y="459254"/>
                  </a:lnTo>
                  <a:lnTo>
                    <a:pt x="144322" y="439817"/>
                  </a:lnTo>
                  <a:lnTo>
                    <a:pt x="178128" y="417724"/>
                  </a:lnTo>
                  <a:lnTo>
                    <a:pt x="210793" y="390266"/>
                  </a:lnTo>
                  <a:lnTo>
                    <a:pt x="240127" y="354780"/>
                  </a:lnTo>
                  <a:lnTo>
                    <a:pt x="266217" y="314313"/>
                  </a:lnTo>
                  <a:lnTo>
                    <a:pt x="288395" y="271634"/>
                  </a:lnTo>
                  <a:lnTo>
                    <a:pt x="303192" y="227971"/>
                  </a:lnTo>
                  <a:lnTo>
                    <a:pt x="312237" y="185987"/>
                  </a:lnTo>
                  <a:lnTo>
                    <a:pt x="316258" y="149689"/>
                  </a:lnTo>
                  <a:lnTo>
                    <a:pt x="315222" y="115917"/>
                  </a:lnTo>
                  <a:lnTo>
                    <a:pt x="305867" y="69976"/>
                  </a:lnTo>
                  <a:lnTo>
                    <a:pt x="300877" y="56176"/>
                  </a:lnTo>
                  <a:lnTo>
                    <a:pt x="284045" y="35197"/>
                  </a:lnTo>
                  <a:lnTo>
                    <a:pt x="253591" y="14309"/>
                  </a:lnTo>
                  <a:lnTo>
                    <a:pt x="233043" y="6360"/>
                  </a:lnTo>
                  <a:lnTo>
                    <a:pt x="209799" y="2826"/>
                  </a:lnTo>
                  <a:lnTo>
                    <a:pt x="188180" y="6900"/>
                  </a:lnTo>
                  <a:lnTo>
                    <a:pt x="138499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58"/>
            <p:cNvSpPr/>
            <p:nvPr/>
          </p:nvSpPr>
          <p:spPr>
            <a:xfrm>
              <a:off x="7981425" y="3257550"/>
              <a:ext cx="362476" cy="502170"/>
            </a:xfrm>
            <a:custGeom>
              <a:avLst/>
              <a:gdLst/>
              <a:ahLst/>
              <a:cxnLst/>
              <a:rect l="0" t="0" r="0" b="0"/>
              <a:pathLst>
                <a:path w="362476" h="502170">
                  <a:moveTo>
                    <a:pt x="362475" y="0"/>
                  </a:moveTo>
                  <a:lnTo>
                    <a:pt x="338624" y="1058"/>
                  </a:lnTo>
                  <a:lnTo>
                    <a:pt x="293116" y="13257"/>
                  </a:lnTo>
                  <a:lnTo>
                    <a:pt x="254671" y="17333"/>
                  </a:lnTo>
                  <a:lnTo>
                    <a:pt x="211411" y="23598"/>
                  </a:lnTo>
                  <a:lnTo>
                    <a:pt x="166713" y="35196"/>
                  </a:lnTo>
                  <a:lnTo>
                    <a:pt x="148662" y="45589"/>
                  </a:lnTo>
                  <a:lnTo>
                    <a:pt x="136566" y="55892"/>
                  </a:lnTo>
                  <a:lnTo>
                    <a:pt x="133553" y="61603"/>
                  </a:lnTo>
                  <a:lnTo>
                    <a:pt x="132602" y="67527"/>
                  </a:lnTo>
                  <a:lnTo>
                    <a:pt x="133026" y="73593"/>
                  </a:lnTo>
                  <a:lnTo>
                    <a:pt x="148793" y="107413"/>
                  </a:lnTo>
                  <a:lnTo>
                    <a:pt x="178630" y="145891"/>
                  </a:lnTo>
                  <a:lnTo>
                    <a:pt x="209225" y="184103"/>
                  </a:lnTo>
                  <a:lnTo>
                    <a:pt x="238397" y="222236"/>
                  </a:lnTo>
                  <a:lnTo>
                    <a:pt x="267150" y="260346"/>
                  </a:lnTo>
                  <a:lnTo>
                    <a:pt x="285665" y="298448"/>
                  </a:lnTo>
                  <a:lnTo>
                    <a:pt x="292797" y="341606"/>
                  </a:lnTo>
                  <a:lnTo>
                    <a:pt x="289854" y="382851"/>
                  </a:lnTo>
                  <a:lnTo>
                    <a:pt x="272166" y="421883"/>
                  </a:lnTo>
                  <a:lnTo>
                    <a:pt x="246816" y="455202"/>
                  </a:lnTo>
                  <a:lnTo>
                    <a:pt x="209084" y="480127"/>
                  </a:lnTo>
                  <a:lnTo>
                    <a:pt x="164391" y="495860"/>
                  </a:lnTo>
                  <a:lnTo>
                    <a:pt x="117634" y="502169"/>
                  </a:lnTo>
                  <a:lnTo>
                    <a:pt x="75324" y="493925"/>
                  </a:lnTo>
                  <a:lnTo>
                    <a:pt x="41032" y="478077"/>
                  </a:lnTo>
                  <a:lnTo>
                    <a:pt x="23466" y="460482"/>
                  </a:lnTo>
                  <a:lnTo>
                    <a:pt x="0" y="419748"/>
                  </a:lnTo>
                  <a:lnTo>
                    <a:pt x="525" y="342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59"/>
            <p:cNvSpPr/>
            <p:nvPr/>
          </p:nvSpPr>
          <p:spPr>
            <a:xfrm>
              <a:off x="8414241" y="3390900"/>
              <a:ext cx="275273" cy="374251"/>
            </a:xfrm>
            <a:custGeom>
              <a:avLst/>
              <a:gdLst/>
              <a:ahLst/>
              <a:cxnLst/>
              <a:rect l="0" t="0" r="0" b="0"/>
              <a:pathLst>
                <a:path w="275273" h="374251">
                  <a:moveTo>
                    <a:pt x="101109" y="0"/>
                  </a:moveTo>
                  <a:lnTo>
                    <a:pt x="85103" y="34834"/>
                  </a:lnTo>
                  <a:lnTo>
                    <a:pt x="70712" y="68398"/>
                  </a:lnTo>
                  <a:lnTo>
                    <a:pt x="57260" y="100955"/>
                  </a:lnTo>
                  <a:lnTo>
                    <a:pt x="44226" y="133063"/>
                  </a:lnTo>
                  <a:lnTo>
                    <a:pt x="24988" y="178067"/>
                  </a:lnTo>
                  <a:lnTo>
                    <a:pt x="8705" y="218213"/>
                  </a:lnTo>
                  <a:lnTo>
                    <a:pt x="0" y="256920"/>
                  </a:lnTo>
                  <a:lnTo>
                    <a:pt x="242" y="292377"/>
                  </a:lnTo>
                  <a:lnTo>
                    <a:pt x="9806" y="332802"/>
                  </a:lnTo>
                  <a:lnTo>
                    <a:pt x="21372" y="349348"/>
                  </a:lnTo>
                  <a:lnTo>
                    <a:pt x="37096" y="362699"/>
                  </a:lnTo>
                  <a:lnTo>
                    <a:pt x="54667" y="372161"/>
                  </a:lnTo>
                  <a:lnTo>
                    <a:pt x="75882" y="374250"/>
                  </a:lnTo>
                  <a:lnTo>
                    <a:pt x="98363" y="370591"/>
                  </a:lnTo>
                  <a:lnTo>
                    <a:pt x="130988" y="354515"/>
                  </a:lnTo>
                  <a:lnTo>
                    <a:pt x="172168" y="322823"/>
                  </a:lnTo>
                  <a:lnTo>
                    <a:pt x="210593" y="278273"/>
                  </a:lnTo>
                  <a:lnTo>
                    <a:pt x="232318" y="239740"/>
                  </a:lnTo>
                  <a:lnTo>
                    <a:pt x="249736" y="197921"/>
                  </a:lnTo>
                  <a:lnTo>
                    <a:pt x="263474" y="155698"/>
                  </a:lnTo>
                  <a:lnTo>
                    <a:pt x="273107" y="115766"/>
                  </a:lnTo>
                  <a:lnTo>
                    <a:pt x="275272" y="82496"/>
                  </a:lnTo>
                  <a:lnTo>
                    <a:pt x="270590" y="54656"/>
                  </a:lnTo>
                  <a:lnTo>
                    <a:pt x="257926" y="31700"/>
                  </a:lnTo>
                  <a:lnTo>
                    <a:pt x="238891" y="16558"/>
                  </a:lnTo>
                  <a:lnTo>
                    <a:pt x="215262" y="7359"/>
                  </a:lnTo>
                  <a:lnTo>
                    <a:pt x="187122" y="3271"/>
                  </a:lnTo>
                  <a:lnTo>
                    <a:pt x="146585" y="11082"/>
                  </a:lnTo>
                  <a:lnTo>
                    <a:pt x="107763" y="26802"/>
                  </a:lnTo>
                  <a:lnTo>
                    <a:pt x="79562" y="49922"/>
                  </a:lnTo>
                  <a:lnTo>
                    <a:pt x="43959" y="104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60"/>
            <p:cNvSpPr/>
            <p:nvPr/>
          </p:nvSpPr>
          <p:spPr>
            <a:xfrm>
              <a:off x="8734425" y="3048000"/>
              <a:ext cx="314326" cy="742951"/>
            </a:xfrm>
            <a:custGeom>
              <a:avLst/>
              <a:gdLst/>
              <a:ahLst/>
              <a:cxnLst/>
              <a:rect l="0" t="0" r="0" b="0"/>
              <a:pathLst>
                <a:path w="314326" h="742951">
                  <a:moveTo>
                    <a:pt x="314325" y="0"/>
                  </a:moveTo>
                  <a:lnTo>
                    <a:pt x="301141" y="41445"/>
                  </a:lnTo>
                  <a:lnTo>
                    <a:pt x="281843" y="80013"/>
                  </a:lnTo>
                  <a:lnTo>
                    <a:pt x="264964" y="111761"/>
                  </a:lnTo>
                  <a:lnTo>
                    <a:pt x="246879" y="150566"/>
                  </a:lnTo>
                  <a:lnTo>
                    <a:pt x="225434" y="195329"/>
                  </a:lnTo>
                  <a:lnTo>
                    <a:pt x="213789" y="219120"/>
                  </a:lnTo>
                  <a:lnTo>
                    <a:pt x="201793" y="244504"/>
                  </a:lnTo>
                  <a:lnTo>
                    <a:pt x="189562" y="270953"/>
                  </a:lnTo>
                  <a:lnTo>
                    <a:pt x="177174" y="298110"/>
                  </a:lnTo>
                  <a:lnTo>
                    <a:pt x="164683" y="325740"/>
                  </a:lnTo>
                  <a:lnTo>
                    <a:pt x="152122" y="353685"/>
                  </a:lnTo>
                  <a:lnTo>
                    <a:pt x="139515" y="381840"/>
                  </a:lnTo>
                  <a:lnTo>
                    <a:pt x="127935" y="409077"/>
                  </a:lnTo>
                  <a:lnTo>
                    <a:pt x="117040" y="435701"/>
                  </a:lnTo>
                  <a:lnTo>
                    <a:pt x="106601" y="461918"/>
                  </a:lnTo>
                  <a:lnTo>
                    <a:pt x="96468" y="487862"/>
                  </a:lnTo>
                  <a:lnTo>
                    <a:pt x="86537" y="513624"/>
                  </a:lnTo>
                  <a:lnTo>
                    <a:pt x="76741" y="539266"/>
                  </a:lnTo>
                  <a:lnTo>
                    <a:pt x="60213" y="584691"/>
                  </a:lnTo>
                  <a:lnTo>
                    <a:pt x="46869" y="624987"/>
                  </a:lnTo>
                  <a:lnTo>
                    <a:pt x="37412" y="660536"/>
                  </a:lnTo>
                  <a:lnTo>
                    <a:pt x="21081" y="705243"/>
                  </a:lnTo>
                  <a:lnTo>
                    <a:pt x="10750" y="739892"/>
                  </a:lnTo>
                  <a:lnTo>
                    <a:pt x="8225" y="741970"/>
                  </a:lnTo>
                  <a:lnTo>
                    <a:pt x="0" y="7429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61"/>
            <p:cNvSpPr/>
            <p:nvPr/>
          </p:nvSpPr>
          <p:spPr>
            <a:xfrm>
              <a:off x="8667750" y="3400425"/>
              <a:ext cx="647701" cy="375847"/>
            </a:xfrm>
            <a:custGeom>
              <a:avLst/>
              <a:gdLst/>
              <a:ahLst/>
              <a:cxnLst/>
              <a:rect l="0" t="0" r="0" b="0"/>
              <a:pathLst>
                <a:path w="647701" h="375847">
                  <a:moveTo>
                    <a:pt x="0" y="47625"/>
                  </a:moveTo>
                  <a:lnTo>
                    <a:pt x="38126" y="47625"/>
                  </a:lnTo>
                  <a:lnTo>
                    <a:pt x="83849" y="52681"/>
                  </a:lnTo>
                  <a:lnTo>
                    <a:pt x="131059" y="55209"/>
                  </a:lnTo>
                  <a:lnTo>
                    <a:pt x="168537" y="50343"/>
                  </a:lnTo>
                  <a:lnTo>
                    <a:pt x="206453" y="48430"/>
                  </a:lnTo>
                  <a:lnTo>
                    <a:pt x="244498" y="47864"/>
                  </a:lnTo>
                  <a:lnTo>
                    <a:pt x="281524" y="47696"/>
                  </a:lnTo>
                  <a:lnTo>
                    <a:pt x="327762" y="47634"/>
                  </a:lnTo>
                  <a:lnTo>
                    <a:pt x="334925" y="50806"/>
                  </a:lnTo>
                  <a:lnTo>
                    <a:pt x="348528" y="62797"/>
                  </a:lnTo>
                  <a:lnTo>
                    <a:pt x="355984" y="75888"/>
                  </a:lnTo>
                  <a:lnTo>
                    <a:pt x="360183" y="100802"/>
                  </a:lnTo>
                  <a:lnTo>
                    <a:pt x="356544" y="147146"/>
                  </a:lnTo>
                  <a:lnTo>
                    <a:pt x="348590" y="184475"/>
                  </a:lnTo>
                  <a:lnTo>
                    <a:pt x="344586" y="222346"/>
                  </a:lnTo>
                  <a:lnTo>
                    <a:pt x="338343" y="260379"/>
                  </a:lnTo>
                  <a:lnTo>
                    <a:pt x="334356" y="305668"/>
                  </a:lnTo>
                  <a:lnTo>
                    <a:pt x="333666" y="345039"/>
                  </a:lnTo>
                  <a:lnTo>
                    <a:pt x="333414" y="375846"/>
                  </a:lnTo>
                  <a:lnTo>
                    <a:pt x="334435" y="347147"/>
                  </a:lnTo>
                  <a:lnTo>
                    <a:pt x="343736" y="310460"/>
                  </a:lnTo>
                  <a:lnTo>
                    <a:pt x="355495" y="272258"/>
                  </a:lnTo>
                  <a:lnTo>
                    <a:pt x="375207" y="227424"/>
                  </a:lnTo>
                  <a:lnTo>
                    <a:pt x="401155" y="180627"/>
                  </a:lnTo>
                  <a:lnTo>
                    <a:pt x="428953" y="136069"/>
                  </a:lnTo>
                  <a:lnTo>
                    <a:pt x="454475" y="98878"/>
                  </a:lnTo>
                  <a:lnTo>
                    <a:pt x="481087" y="67750"/>
                  </a:lnTo>
                  <a:lnTo>
                    <a:pt x="504858" y="50219"/>
                  </a:lnTo>
                  <a:lnTo>
                    <a:pt x="544816" y="35459"/>
                  </a:lnTo>
                  <a:lnTo>
                    <a:pt x="591008" y="29481"/>
                  </a:lnTo>
                  <a:lnTo>
                    <a:pt x="614590" y="27696"/>
                  </a:lnTo>
                  <a:lnTo>
                    <a:pt x="626282" y="23598"/>
                  </a:lnTo>
                  <a:lnTo>
                    <a:pt x="630247" y="21024"/>
                  </a:lnTo>
                  <a:lnTo>
                    <a:pt x="6477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62"/>
            <p:cNvSpPr/>
            <p:nvPr/>
          </p:nvSpPr>
          <p:spPr>
            <a:xfrm>
              <a:off x="9346547" y="3448050"/>
              <a:ext cx="313333" cy="344716"/>
            </a:xfrm>
            <a:custGeom>
              <a:avLst/>
              <a:gdLst/>
              <a:ahLst/>
              <a:cxnLst/>
              <a:rect l="0" t="0" r="0" b="0"/>
              <a:pathLst>
                <a:path w="313333" h="344716">
                  <a:moveTo>
                    <a:pt x="168928" y="0"/>
                  </a:moveTo>
                  <a:lnTo>
                    <a:pt x="168928" y="5056"/>
                  </a:lnTo>
                  <a:lnTo>
                    <a:pt x="129156" y="45761"/>
                  </a:lnTo>
                  <a:lnTo>
                    <a:pt x="91339" y="92961"/>
                  </a:lnTo>
                  <a:lnTo>
                    <a:pt x="58567" y="130437"/>
                  </a:lnTo>
                  <a:lnTo>
                    <a:pt x="34511" y="168353"/>
                  </a:lnTo>
                  <a:lnTo>
                    <a:pt x="15037" y="206398"/>
                  </a:lnTo>
                  <a:lnTo>
                    <a:pt x="3151" y="244482"/>
                  </a:lnTo>
                  <a:lnTo>
                    <a:pt x="0" y="269878"/>
                  </a:lnTo>
                  <a:lnTo>
                    <a:pt x="4243" y="292454"/>
                  </a:lnTo>
                  <a:lnTo>
                    <a:pt x="18532" y="320192"/>
                  </a:lnTo>
                  <a:lnTo>
                    <a:pt x="24214" y="327761"/>
                  </a:lnTo>
                  <a:lnTo>
                    <a:pt x="41816" y="338994"/>
                  </a:lnTo>
                  <a:lnTo>
                    <a:pt x="52437" y="343471"/>
                  </a:lnTo>
                  <a:lnTo>
                    <a:pt x="92667" y="344715"/>
                  </a:lnTo>
                  <a:lnTo>
                    <a:pt x="138100" y="338381"/>
                  </a:lnTo>
                  <a:lnTo>
                    <a:pt x="166516" y="324311"/>
                  </a:lnTo>
                  <a:lnTo>
                    <a:pt x="209136" y="292590"/>
                  </a:lnTo>
                  <a:lnTo>
                    <a:pt x="237598" y="266565"/>
                  </a:lnTo>
                  <a:lnTo>
                    <a:pt x="260832" y="233831"/>
                  </a:lnTo>
                  <a:lnTo>
                    <a:pt x="281741" y="200939"/>
                  </a:lnTo>
                  <a:lnTo>
                    <a:pt x="305717" y="155493"/>
                  </a:lnTo>
                  <a:lnTo>
                    <a:pt x="313332" y="128375"/>
                  </a:lnTo>
                  <a:lnTo>
                    <a:pt x="313187" y="102211"/>
                  </a:lnTo>
                  <a:lnTo>
                    <a:pt x="306774" y="82116"/>
                  </a:lnTo>
                  <a:lnTo>
                    <a:pt x="302100" y="73794"/>
                  </a:lnTo>
                  <a:lnTo>
                    <a:pt x="288441" y="61725"/>
                  </a:lnTo>
                  <a:lnTo>
                    <a:pt x="248745" y="45354"/>
                  </a:lnTo>
                  <a:lnTo>
                    <a:pt x="212569" y="40249"/>
                  </a:lnTo>
                  <a:lnTo>
                    <a:pt x="175038" y="43793"/>
                  </a:lnTo>
                  <a:lnTo>
                    <a:pt x="142164" y="56603"/>
                  </a:lnTo>
                  <a:lnTo>
                    <a:pt x="102253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63"/>
            <p:cNvSpPr/>
            <p:nvPr/>
          </p:nvSpPr>
          <p:spPr>
            <a:xfrm>
              <a:off x="9601200" y="3438525"/>
              <a:ext cx="304801" cy="369034"/>
            </a:xfrm>
            <a:custGeom>
              <a:avLst/>
              <a:gdLst/>
              <a:ahLst/>
              <a:cxnLst/>
              <a:rect l="0" t="0" r="0" b="0"/>
              <a:pathLst>
                <a:path w="304801" h="369034">
                  <a:moveTo>
                    <a:pt x="304800" y="0"/>
                  </a:moveTo>
                  <a:lnTo>
                    <a:pt x="283342" y="0"/>
                  </a:lnTo>
                  <a:lnTo>
                    <a:pt x="242134" y="21458"/>
                  </a:lnTo>
                  <a:lnTo>
                    <a:pt x="212384" y="46692"/>
                  </a:lnTo>
                  <a:lnTo>
                    <a:pt x="191928" y="80980"/>
                  </a:lnTo>
                  <a:lnTo>
                    <a:pt x="188665" y="113955"/>
                  </a:lnTo>
                  <a:lnTo>
                    <a:pt x="190743" y="149072"/>
                  </a:lnTo>
                  <a:lnTo>
                    <a:pt x="197862" y="187750"/>
                  </a:lnTo>
                  <a:lnTo>
                    <a:pt x="206928" y="232564"/>
                  </a:lnTo>
                  <a:lnTo>
                    <a:pt x="207327" y="249412"/>
                  </a:lnTo>
                  <a:lnTo>
                    <a:pt x="203976" y="267483"/>
                  </a:lnTo>
                  <a:lnTo>
                    <a:pt x="191083" y="290450"/>
                  </a:lnTo>
                  <a:lnTo>
                    <a:pt x="151223" y="323633"/>
                  </a:lnTo>
                  <a:lnTo>
                    <a:pt x="104620" y="354513"/>
                  </a:lnTo>
                  <a:lnTo>
                    <a:pt x="76154" y="365979"/>
                  </a:lnTo>
                  <a:lnTo>
                    <a:pt x="57129" y="369033"/>
                  </a:lnTo>
                  <a:lnTo>
                    <a:pt x="0" y="3524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SMARTInkShape-64"/>
          <p:cNvSpPr/>
          <p:nvPr/>
        </p:nvSpPr>
        <p:spPr>
          <a:xfrm>
            <a:off x="5029200" y="5621685"/>
            <a:ext cx="1127511" cy="557599"/>
          </a:xfrm>
          <a:custGeom>
            <a:avLst/>
            <a:gdLst/>
            <a:ahLst/>
            <a:cxnLst/>
            <a:rect l="0" t="0" r="0" b="0"/>
            <a:pathLst>
              <a:path w="1127511" h="557599">
                <a:moveTo>
                  <a:pt x="0" y="121890"/>
                </a:moveTo>
                <a:lnTo>
                  <a:pt x="45769" y="122948"/>
                </a:lnTo>
                <a:lnTo>
                  <a:pt x="88995" y="135147"/>
                </a:lnTo>
                <a:lnTo>
                  <a:pt x="133172" y="139796"/>
                </a:lnTo>
                <a:lnTo>
                  <a:pt x="169163" y="141659"/>
                </a:lnTo>
                <a:lnTo>
                  <a:pt x="206638" y="147385"/>
                </a:lnTo>
                <a:lnTo>
                  <a:pt x="245611" y="150611"/>
                </a:lnTo>
                <a:lnTo>
                  <a:pt x="290202" y="156741"/>
                </a:lnTo>
                <a:lnTo>
                  <a:pt x="336928" y="160085"/>
                </a:lnTo>
                <a:lnTo>
                  <a:pt x="368468" y="164618"/>
                </a:lnTo>
                <a:lnTo>
                  <a:pt x="402947" y="170161"/>
                </a:lnTo>
                <a:lnTo>
                  <a:pt x="439438" y="175094"/>
                </a:lnTo>
                <a:lnTo>
                  <a:pt x="476822" y="177286"/>
                </a:lnTo>
                <a:lnTo>
                  <a:pt x="517427" y="181083"/>
                </a:lnTo>
                <a:lnTo>
                  <a:pt x="559109" y="185240"/>
                </a:lnTo>
                <a:lnTo>
                  <a:pt x="598801" y="187087"/>
                </a:lnTo>
                <a:lnTo>
                  <a:pt x="637609" y="190730"/>
                </a:lnTo>
                <a:lnTo>
                  <a:pt x="677082" y="195877"/>
                </a:lnTo>
                <a:lnTo>
                  <a:pt x="719320" y="201693"/>
                </a:lnTo>
                <a:lnTo>
                  <a:pt x="759964" y="207805"/>
                </a:lnTo>
                <a:lnTo>
                  <a:pt x="799195" y="212991"/>
                </a:lnTo>
                <a:lnTo>
                  <a:pt x="837798" y="215296"/>
                </a:lnTo>
                <a:lnTo>
                  <a:pt x="873299" y="219143"/>
                </a:lnTo>
                <a:lnTo>
                  <a:pt x="906716" y="224380"/>
                </a:lnTo>
                <a:lnTo>
                  <a:pt x="954222" y="233279"/>
                </a:lnTo>
                <a:lnTo>
                  <a:pt x="994520" y="241560"/>
                </a:lnTo>
                <a:lnTo>
                  <a:pt x="1029156" y="244484"/>
                </a:lnTo>
                <a:lnTo>
                  <a:pt x="1068817" y="244292"/>
                </a:lnTo>
                <a:lnTo>
                  <a:pt x="1087451" y="240496"/>
                </a:lnTo>
                <a:lnTo>
                  <a:pt x="1092209" y="238003"/>
                </a:lnTo>
                <a:lnTo>
                  <a:pt x="1094323" y="235282"/>
                </a:lnTo>
                <a:lnTo>
                  <a:pt x="1094673" y="232410"/>
                </a:lnTo>
                <a:lnTo>
                  <a:pt x="1089419" y="223574"/>
                </a:lnTo>
                <a:lnTo>
                  <a:pt x="1047632" y="186903"/>
                </a:lnTo>
                <a:lnTo>
                  <a:pt x="1011849" y="159498"/>
                </a:lnTo>
                <a:lnTo>
                  <a:pt x="974436" y="131269"/>
                </a:lnTo>
                <a:lnTo>
                  <a:pt x="937597" y="102797"/>
                </a:lnTo>
                <a:lnTo>
                  <a:pt x="893347" y="67554"/>
                </a:lnTo>
                <a:lnTo>
                  <a:pt x="849211" y="39896"/>
                </a:lnTo>
                <a:lnTo>
                  <a:pt x="804988" y="11170"/>
                </a:lnTo>
                <a:lnTo>
                  <a:pt x="794257" y="2418"/>
                </a:lnTo>
                <a:lnTo>
                  <a:pt x="787626" y="0"/>
                </a:lnTo>
                <a:lnTo>
                  <a:pt x="786492" y="413"/>
                </a:lnTo>
                <a:lnTo>
                  <a:pt x="786795" y="1747"/>
                </a:lnTo>
                <a:lnTo>
                  <a:pt x="788055" y="3695"/>
                </a:lnTo>
                <a:lnTo>
                  <a:pt x="834716" y="32380"/>
                </a:lnTo>
                <a:lnTo>
                  <a:pt x="873333" y="61929"/>
                </a:lnTo>
                <a:lnTo>
                  <a:pt x="918269" y="93611"/>
                </a:lnTo>
                <a:lnTo>
                  <a:pt x="962534" y="114808"/>
                </a:lnTo>
                <a:lnTo>
                  <a:pt x="1003171" y="143378"/>
                </a:lnTo>
                <a:lnTo>
                  <a:pt x="1048151" y="167707"/>
                </a:lnTo>
                <a:lnTo>
                  <a:pt x="1092605" y="202987"/>
                </a:lnTo>
                <a:lnTo>
                  <a:pt x="1099879" y="207705"/>
                </a:lnTo>
                <a:lnTo>
                  <a:pt x="1110782" y="221413"/>
                </a:lnTo>
                <a:lnTo>
                  <a:pt x="1126405" y="251027"/>
                </a:lnTo>
                <a:lnTo>
                  <a:pt x="1127510" y="264304"/>
                </a:lnTo>
                <a:lnTo>
                  <a:pt x="1123416" y="278318"/>
                </a:lnTo>
                <a:lnTo>
                  <a:pt x="1103540" y="310364"/>
                </a:lnTo>
                <a:lnTo>
                  <a:pt x="1063858" y="350312"/>
                </a:lnTo>
                <a:lnTo>
                  <a:pt x="1017729" y="389821"/>
                </a:lnTo>
                <a:lnTo>
                  <a:pt x="973459" y="424111"/>
                </a:lnTo>
                <a:lnTo>
                  <a:pt x="933827" y="456637"/>
                </a:lnTo>
                <a:lnTo>
                  <a:pt x="889937" y="486032"/>
                </a:lnTo>
                <a:lnTo>
                  <a:pt x="845189" y="525029"/>
                </a:lnTo>
                <a:lnTo>
                  <a:pt x="827806" y="543081"/>
                </a:lnTo>
                <a:lnTo>
                  <a:pt x="822997" y="551797"/>
                </a:lnTo>
                <a:lnTo>
                  <a:pt x="822773" y="554545"/>
                </a:lnTo>
                <a:lnTo>
                  <a:pt x="823682" y="556377"/>
                </a:lnTo>
                <a:lnTo>
                  <a:pt x="825346" y="557598"/>
                </a:lnTo>
                <a:lnTo>
                  <a:pt x="847725" y="55051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SMARTInkShape-Group18"/>
          <p:cNvGrpSpPr/>
          <p:nvPr/>
        </p:nvGrpSpPr>
        <p:grpSpPr>
          <a:xfrm>
            <a:off x="7048500" y="4610100"/>
            <a:ext cx="1038226" cy="511187"/>
            <a:chOff x="7048500" y="4610100"/>
            <a:chExt cx="1038226" cy="511187"/>
          </a:xfrm>
        </p:grpSpPr>
        <p:sp>
          <p:nvSpPr>
            <p:cNvPr id="83" name="SMARTInkShape-65"/>
            <p:cNvSpPr/>
            <p:nvPr/>
          </p:nvSpPr>
          <p:spPr>
            <a:xfrm>
              <a:off x="7048500" y="4817646"/>
              <a:ext cx="285751" cy="303641"/>
            </a:xfrm>
            <a:custGeom>
              <a:avLst/>
              <a:gdLst/>
              <a:ahLst/>
              <a:cxnLst/>
              <a:rect l="0" t="0" r="0" b="0"/>
              <a:pathLst>
                <a:path w="285751" h="303641">
                  <a:moveTo>
                    <a:pt x="0" y="182979"/>
                  </a:moveTo>
                  <a:lnTo>
                    <a:pt x="0" y="196236"/>
                  </a:lnTo>
                  <a:lnTo>
                    <a:pt x="5056" y="210425"/>
                  </a:lnTo>
                  <a:lnTo>
                    <a:pt x="7604" y="213977"/>
                  </a:lnTo>
                  <a:lnTo>
                    <a:pt x="13257" y="217923"/>
                  </a:lnTo>
                  <a:lnTo>
                    <a:pt x="37559" y="225200"/>
                  </a:lnTo>
                  <a:lnTo>
                    <a:pt x="56910" y="225380"/>
                  </a:lnTo>
                  <a:lnTo>
                    <a:pt x="76093" y="220874"/>
                  </a:lnTo>
                  <a:lnTo>
                    <a:pt x="114279" y="200734"/>
                  </a:lnTo>
                  <a:lnTo>
                    <a:pt x="152396" y="171317"/>
                  </a:lnTo>
                  <a:lnTo>
                    <a:pt x="191087" y="124020"/>
                  </a:lnTo>
                  <a:lnTo>
                    <a:pt x="220895" y="78256"/>
                  </a:lnTo>
                  <a:lnTo>
                    <a:pt x="233020" y="37885"/>
                  </a:lnTo>
                  <a:lnTo>
                    <a:pt x="236612" y="14282"/>
                  </a:lnTo>
                  <a:lnTo>
                    <a:pt x="232883" y="9131"/>
                  </a:lnTo>
                  <a:lnTo>
                    <a:pt x="217451" y="585"/>
                  </a:lnTo>
                  <a:lnTo>
                    <a:pt x="209525" y="0"/>
                  </a:lnTo>
                  <a:lnTo>
                    <a:pt x="195075" y="4994"/>
                  </a:lnTo>
                  <a:lnTo>
                    <a:pt x="169983" y="19706"/>
                  </a:lnTo>
                  <a:lnTo>
                    <a:pt x="147496" y="47583"/>
                  </a:lnTo>
                  <a:lnTo>
                    <a:pt x="132486" y="82654"/>
                  </a:lnTo>
                  <a:lnTo>
                    <a:pt x="116278" y="124914"/>
                  </a:lnTo>
                  <a:lnTo>
                    <a:pt x="103127" y="165892"/>
                  </a:lnTo>
                  <a:lnTo>
                    <a:pt x="97584" y="204845"/>
                  </a:lnTo>
                  <a:lnTo>
                    <a:pt x="100998" y="243197"/>
                  </a:lnTo>
                  <a:lnTo>
                    <a:pt x="108713" y="276316"/>
                  </a:lnTo>
                  <a:lnTo>
                    <a:pt x="117461" y="290784"/>
                  </a:lnTo>
                  <a:lnTo>
                    <a:pt x="122758" y="296124"/>
                  </a:lnTo>
                  <a:lnTo>
                    <a:pt x="137109" y="302058"/>
                  </a:lnTo>
                  <a:lnTo>
                    <a:pt x="145381" y="303640"/>
                  </a:lnTo>
                  <a:lnTo>
                    <a:pt x="165861" y="296931"/>
                  </a:lnTo>
                  <a:lnTo>
                    <a:pt x="189075" y="281249"/>
                  </a:lnTo>
                  <a:lnTo>
                    <a:pt x="227002" y="241612"/>
                  </a:lnTo>
                  <a:lnTo>
                    <a:pt x="285750" y="1734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66"/>
            <p:cNvSpPr/>
            <p:nvPr/>
          </p:nvSpPr>
          <p:spPr>
            <a:xfrm>
              <a:off x="7403936" y="4610100"/>
              <a:ext cx="92240" cy="476251"/>
            </a:xfrm>
            <a:custGeom>
              <a:avLst/>
              <a:gdLst/>
              <a:ahLst/>
              <a:cxnLst/>
              <a:rect l="0" t="0" r="0" b="0"/>
              <a:pathLst>
                <a:path w="92240" h="476251">
                  <a:moveTo>
                    <a:pt x="92239" y="0"/>
                  </a:moveTo>
                  <a:lnTo>
                    <a:pt x="84700" y="41445"/>
                  </a:lnTo>
                  <a:lnTo>
                    <a:pt x="80480" y="77191"/>
                  </a:lnTo>
                  <a:lnTo>
                    <a:pt x="72527" y="117416"/>
                  </a:lnTo>
                  <a:lnTo>
                    <a:pt x="65486" y="148493"/>
                  </a:lnTo>
                  <a:lnTo>
                    <a:pt x="55302" y="183472"/>
                  </a:lnTo>
                  <a:lnTo>
                    <a:pt x="46542" y="220185"/>
                  </a:lnTo>
                  <a:lnTo>
                    <a:pt x="38062" y="257668"/>
                  </a:lnTo>
                  <a:lnTo>
                    <a:pt x="27238" y="295494"/>
                  </a:lnTo>
                  <a:lnTo>
                    <a:pt x="18195" y="330650"/>
                  </a:lnTo>
                  <a:lnTo>
                    <a:pt x="7153" y="377370"/>
                  </a:lnTo>
                  <a:lnTo>
                    <a:pt x="0" y="415202"/>
                  </a:lnTo>
                  <a:lnTo>
                    <a:pt x="704" y="446520"/>
                  </a:lnTo>
                  <a:lnTo>
                    <a:pt x="4990" y="463037"/>
                  </a:lnTo>
                  <a:lnTo>
                    <a:pt x="7615" y="467441"/>
                  </a:lnTo>
                  <a:lnTo>
                    <a:pt x="13353" y="472335"/>
                  </a:lnTo>
                  <a:lnTo>
                    <a:pt x="25564" y="476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67"/>
            <p:cNvSpPr/>
            <p:nvPr/>
          </p:nvSpPr>
          <p:spPr>
            <a:xfrm>
              <a:off x="7563517" y="4667250"/>
              <a:ext cx="75534" cy="395515"/>
            </a:xfrm>
            <a:custGeom>
              <a:avLst/>
              <a:gdLst/>
              <a:ahLst/>
              <a:cxnLst/>
              <a:rect l="0" t="0" r="0" b="0"/>
              <a:pathLst>
                <a:path w="75534" h="395515">
                  <a:moveTo>
                    <a:pt x="75533" y="0"/>
                  </a:moveTo>
                  <a:lnTo>
                    <a:pt x="59286" y="41156"/>
                  </a:lnTo>
                  <a:lnTo>
                    <a:pt x="44063" y="86956"/>
                  </a:lnTo>
                  <a:lnTo>
                    <a:pt x="29872" y="124190"/>
                  </a:lnTo>
                  <a:lnTo>
                    <a:pt x="18965" y="167677"/>
                  </a:lnTo>
                  <a:lnTo>
                    <a:pt x="13350" y="201523"/>
                  </a:lnTo>
                  <a:lnTo>
                    <a:pt x="10855" y="234205"/>
                  </a:lnTo>
                  <a:lnTo>
                    <a:pt x="6923" y="266369"/>
                  </a:lnTo>
                  <a:lnTo>
                    <a:pt x="1582" y="311405"/>
                  </a:lnTo>
                  <a:lnTo>
                    <a:pt x="0" y="348738"/>
                  </a:lnTo>
                  <a:lnTo>
                    <a:pt x="2353" y="377085"/>
                  </a:lnTo>
                  <a:lnTo>
                    <a:pt x="7025" y="389843"/>
                  </a:lnTo>
                  <a:lnTo>
                    <a:pt x="9753" y="393246"/>
                  </a:lnTo>
                  <a:lnTo>
                    <a:pt x="12629" y="395514"/>
                  </a:lnTo>
                  <a:lnTo>
                    <a:pt x="16664" y="394909"/>
                  </a:lnTo>
                  <a:lnTo>
                    <a:pt x="37433" y="381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68"/>
            <p:cNvSpPr/>
            <p:nvPr/>
          </p:nvSpPr>
          <p:spPr>
            <a:xfrm>
              <a:off x="7696767" y="4752975"/>
              <a:ext cx="195327" cy="276980"/>
            </a:xfrm>
            <a:custGeom>
              <a:avLst/>
              <a:gdLst/>
              <a:ahLst/>
              <a:cxnLst/>
              <a:rect l="0" t="0" r="0" b="0"/>
              <a:pathLst>
                <a:path w="195327" h="276980">
                  <a:moveTo>
                    <a:pt x="66108" y="0"/>
                  </a:moveTo>
                  <a:lnTo>
                    <a:pt x="43988" y="47062"/>
                  </a:lnTo>
                  <a:lnTo>
                    <a:pt x="26108" y="93257"/>
                  </a:lnTo>
                  <a:lnTo>
                    <a:pt x="12385" y="139502"/>
                  </a:lnTo>
                  <a:lnTo>
                    <a:pt x="2305" y="183131"/>
                  </a:lnTo>
                  <a:lnTo>
                    <a:pt x="0" y="227144"/>
                  </a:lnTo>
                  <a:lnTo>
                    <a:pt x="5330" y="244181"/>
                  </a:lnTo>
                  <a:lnTo>
                    <a:pt x="25997" y="272365"/>
                  </a:lnTo>
                  <a:lnTo>
                    <a:pt x="31960" y="275768"/>
                  </a:lnTo>
                  <a:lnTo>
                    <a:pt x="38051" y="276979"/>
                  </a:lnTo>
                  <a:lnTo>
                    <a:pt x="44228" y="276728"/>
                  </a:lnTo>
                  <a:lnTo>
                    <a:pt x="73148" y="261204"/>
                  </a:lnTo>
                  <a:lnTo>
                    <a:pt x="108813" y="224339"/>
                  </a:lnTo>
                  <a:lnTo>
                    <a:pt x="145554" y="179007"/>
                  </a:lnTo>
                  <a:lnTo>
                    <a:pt x="171257" y="137823"/>
                  </a:lnTo>
                  <a:lnTo>
                    <a:pt x="190162" y="97751"/>
                  </a:lnTo>
                  <a:lnTo>
                    <a:pt x="195326" y="68139"/>
                  </a:lnTo>
                  <a:lnTo>
                    <a:pt x="193529" y="57068"/>
                  </a:lnTo>
                  <a:lnTo>
                    <a:pt x="189155" y="48628"/>
                  </a:lnTo>
                  <a:lnTo>
                    <a:pt x="176887" y="37488"/>
                  </a:lnTo>
                  <a:lnTo>
                    <a:pt x="164380" y="32536"/>
                  </a:lnTo>
                  <a:lnTo>
                    <a:pt x="146120" y="35980"/>
                  </a:lnTo>
                  <a:lnTo>
                    <a:pt x="104208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69"/>
            <p:cNvSpPr/>
            <p:nvPr/>
          </p:nvSpPr>
          <p:spPr>
            <a:xfrm>
              <a:off x="7896225" y="4752975"/>
              <a:ext cx="190501" cy="289541"/>
            </a:xfrm>
            <a:custGeom>
              <a:avLst/>
              <a:gdLst/>
              <a:ahLst/>
              <a:cxnLst/>
              <a:rect l="0" t="0" r="0" b="0"/>
              <a:pathLst>
                <a:path w="190501" h="289541">
                  <a:moveTo>
                    <a:pt x="190500" y="0"/>
                  </a:moveTo>
                  <a:lnTo>
                    <a:pt x="162199" y="8663"/>
                  </a:lnTo>
                  <a:lnTo>
                    <a:pt x="122398" y="30591"/>
                  </a:lnTo>
                  <a:lnTo>
                    <a:pt x="93047" y="45279"/>
                  </a:lnTo>
                  <a:lnTo>
                    <a:pt x="79808" y="55755"/>
                  </a:lnTo>
                  <a:lnTo>
                    <a:pt x="65509" y="78609"/>
                  </a:lnTo>
                  <a:lnTo>
                    <a:pt x="65898" y="88389"/>
                  </a:lnTo>
                  <a:lnTo>
                    <a:pt x="74797" y="110545"/>
                  </a:lnTo>
                  <a:lnTo>
                    <a:pt x="97656" y="136706"/>
                  </a:lnTo>
                  <a:lnTo>
                    <a:pt x="131709" y="165567"/>
                  </a:lnTo>
                  <a:lnTo>
                    <a:pt x="145799" y="190521"/>
                  </a:lnTo>
                  <a:lnTo>
                    <a:pt x="151096" y="221274"/>
                  </a:lnTo>
                  <a:lnTo>
                    <a:pt x="151531" y="230066"/>
                  </a:lnTo>
                  <a:lnTo>
                    <a:pt x="146369" y="245480"/>
                  </a:lnTo>
                  <a:lnTo>
                    <a:pt x="137020" y="258327"/>
                  </a:lnTo>
                  <a:lnTo>
                    <a:pt x="118797" y="271510"/>
                  </a:lnTo>
                  <a:lnTo>
                    <a:pt x="75538" y="288722"/>
                  </a:lnTo>
                  <a:lnTo>
                    <a:pt x="59678" y="289540"/>
                  </a:lnTo>
                  <a:lnTo>
                    <a:pt x="0" y="2762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SMARTInkShape-Group19"/>
          <p:cNvGrpSpPr/>
          <p:nvPr/>
        </p:nvGrpSpPr>
        <p:grpSpPr>
          <a:xfrm>
            <a:off x="7134225" y="5153025"/>
            <a:ext cx="1171576" cy="500492"/>
            <a:chOff x="7134225" y="5153025"/>
            <a:chExt cx="1171576" cy="500492"/>
          </a:xfrm>
        </p:grpSpPr>
        <p:sp>
          <p:nvSpPr>
            <p:cNvPr id="89" name="SMARTInkShape-70"/>
            <p:cNvSpPr/>
            <p:nvPr/>
          </p:nvSpPr>
          <p:spPr>
            <a:xfrm>
              <a:off x="7134225" y="5395685"/>
              <a:ext cx="209551" cy="257832"/>
            </a:xfrm>
            <a:custGeom>
              <a:avLst/>
              <a:gdLst/>
              <a:ahLst/>
              <a:cxnLst/>
              <a:rect l="0" t="0" r="0" b="0"/>
              <a:pathLst>
                <a:path w="209551" h="257832">
                  <a:moveTo>
                    <a:pt x="0" y="252640"/>
                  </a:moveTo>
                  <a:lnTo>
                    <a:pt x="10113" y="252640"/>
                  </a:lnTo>
                  <a:lnTo>
                    <a:pt x="17900" y="249818"/>
                  </a:lnTo>
                  <a:lnTo>
                    <a:pt x="62667" y="225194"/>
                  </a:lnTo>
                  <a:lnTo>
                    <a:pt x="98456" y="190657"/>
                  </a:lnTo>
                  <a:lnTo>
                    <a:pt x="137240" y="144669"/>
                  </a:lnTo>
                  <a:lnTo>
                    <a:pt x="167663" y="98117"/>
                  </a:lnTo>
                  <a:lnTo>
                    <a:pt x="183263" y="58101"/>
                  </a:lnTo>
                  <a:lnTo>
                    <a:pt x="189547" y="10769"/>
                  </a:lnTo>
                  <a:lnTo>
                    <a:pt x="186689" y="5667"/>
                  </a:lnTo>
                  <a:lnTo>
                    <a:pt x="181610" y="2267"/>
                  </a:lnTo>
                  <a:lnTo>
                    <a:pt x="175048" y="0"/>
                  </a:lnTo>
                  <a:lnTo>
                    <a:pt x="168557" y="605"/>
                  </a:lnTo>
                  <a:lnTo>
                    <a:pt x="155701" y="6922"/>
                  </a:lnTo>
                  <a:lnTo>
                    <a:pt x="136562" y="27434"/>
                  </a:lnTo>
                  <a:lnTo>
                    <a:pt x="112191" y="70415"/>
                  </a:lnTo>
                  <a:lnTo>
                    <a:pt x="98623" y="107161"/>
                  </a:lnTo>
                  <a:lnTo>
                    <a:pt x="78435" y="154681"/>
                  </a:lnTo>
                  <a:lnTo>
                    <a:pt x="70160" y="185163"/>
                  </a:lnTo>
                  <a:lnTo>
                    <a:pt x="69282" y="204658"/>
                  </a:lnTo>
                  <a:lnTo>
                    <a:pt x="72420" y="223906"/>
                  </a:lnTo>
                  <a:lnTo>
                    <a:pt x="82987" y="240222"/>
                  </a:lnTo>
                  <a:lnTo>
                    <a:pt x="90250" y="247536"/>
                  </a:lnTo>
                  <a:lnTo>
                    <a:pt x="106786" y="255664"/>
                  </a:lnTo>
                  <a:lnTo>
                    <a:pt x="115641" y="257831"/>
                  </a:lnTo>
                  <a:lnTo>
                    <a:pt x="136768" y="251772"/>
                  </a:lnTo>
                  <a:lnTo>
                    <a:pt x="209550" y="205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71"/>
            <p:cNvSpPr/>
            <p:nvPr/>
          </p:nvSpPr>
          <p:spPr>
            <a:xfrm>
              <a:off x="7442088" y="5153025"/>
              <a:ext cx="101713" cy="476251"/>
            </a:xfrm>
            <a:custGeom>
              <a:avLst/>
              <a:gdLst/>
              <a:ahLst/>
              <a:cxnLst/>
              <a:rect l="0" t="0" r="0" b="0"/>
              <a:pathLst>
                <a:path w="101713" h="476251">
                  <a:moveTo>
                    <a:pt x="101712" y="0"/>
                  </a:moveTo>
                  <a:lnTo>
                    <a:pt x="94108" y="45605"/>
                  </a:lnTo>
                  <a:lnTo>
                    <a:pt x="85465" y="83951"/>
                  </a:lnTo>
                  <a:lnTo>
                    <a:pt x="75144" y="129414"/>
                  </a:lnTo>
                  <a:lnTo>
                    <a:pt x="64857" y="164409"/>
                  </a:lnTo>
                  <a:lnTo>
                    <a:pt x="53229" y="198307"/>
                  </a:lnTo>
                  <a:lnTo>
                    <a:pt x="41006" y="231011"/>
                  </a:lnTo>
                  <a:lnTo>
                    <a:pt x="28518" y="263185"/>
                  </a:lnTo>
                  <a:lnTo>
                    <a:pt x="18734" y="295124"/>
                  </a:lnTo>
                  <a:lnTo>
                    <a:pt x="7276" y="340033"/>
                  </a:lnTo>
                  <a:lnTo>
                    <a:pt x="0" y="380150"/>
                  </a:lnTo>
                  <a:lnTo>
                    <a:pt x="667" y="416027"/>
                  </a:lnTo>
                  <a:lnTo>
                    <a:pt x="6003" y="435726"/>
                  </a:lnTo>
                  <a:lnTo>
                    <a:pt x="15430" y="451536"/>
                  </a:lnTo>
                  <a:lnTo>
                    <a:pt x="35142" y="462797"/>
                  </a:lnTo>
                  <a:lnTo>
                    <a:pt x="73137" y="476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72"/>
            <p:cNvSpPr/>
            <p:nvPr/>
          </p:nvSpPr>
          <p:spPr>
            <a:xfrm>
              <a:off x="7679031" y="5210175"/>
              <a:ext cx="74320" cy="428626"/>
            </a:xfrm>
            <a:custGeom>
              <a:avLst/>
              <a:gdLst/>
              <a:ahLst/>
              <a:cxnLst/>
              <a:rect l="0" t="0" r="0" b="0"/>
              <a:pathLst>
                <a:path w="74320" h="428626">
                  <a:moveTo>
                    <a:pt x="64794" y="0"/>
                  </a:moveTo>
                  <a:lnTo>
                    <a:pt x="59738" y="5056"/>
                  </a:lnTo>
                  <a:lnTo>
                    <a:pt x="53035" y="50381"/>
                  </a:lnTo>
                  <a:lnTo>
                    <a:pt x="45082" y="86541"/>
                  </a:lnTo>
                  <a:lnTo>
                    <a:pt x="36022" y="129711"/>
                  </a:lnTo>
                  <a:lnTo>
                    <a:pt x="29781" y="163483"/>
                  </a:lnTo>
                  <a:lnTo>
                    <a:pt x="23480" y="196131"/>
                  </a:lnTo>
                  <a:lnTo>
                    <a:pt x="13982" y="239206"/>
                  </a:lnTo>
                  <a:lnTo>
                    <a:pt x="4466" y="278779"/>
                  </a:lnTo>
                  <a:lnTo>
                    <a:pt x="0" y="317316"/>
                  </a:lnTo>
                  <a:lnTo>
                    <a:pt x="6094" y="360659"/>
                  </a:lnTo>
                  <a:lnTo>
                    <a:pt x="15534" y="389084"/>
                  </a:lnTo>
                  <a:lnTo>
                    <a:pt x="25614" y="404349"/>
                  </a:lnTo>
                  <a:lnTo>
                    <a:pt x="42795" y="415366"/>
                  </a:lnTo>
                  <a:lnTo>
                    <a:pt x="74319" y="428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73"/>
            <p:cNvSpPr/>
            <p:nvPr/>
          </p:nvSpPr>
          <p:spPr>
            <a:xfrm>
              <a:off x="7803079" y="5334000"/>
              <a:ext cx="226497" cy="262889"/>
            </a:xfrm>
            <a:custGeom>
              <a:avLst/>
              <a:gdLst/>
              <a:ahLst/>
              <a:cxnLst/>
              <a:rect l="0" t="0" r="0" b="0"/>
              <a:pathLst>
                <a:path w="226497" h="262889">
                  <a:moveTo>
                    <a:pt x="169346" y="0"/>
                  </a:moveTo>
                  <a:lnTo>
                    <a:pt x="159233" y="0"/>
                  </a:lnTo>
                  <a:lnTo>
                    <a:pt x="156254" y="1058"/>
                  </a:lnTo>
                  <a:lnTo>
                    <a:pt x="154268" y="2822"/>
                  </a:lnTo>
                  <a:lnTo>
                    <a:pt x="140968" y="18314"/>
                  </a:lnTo>
                  <a:lnTo>
                    <a:pt x="98620" y="61130"/>
                  </a:lnTo>
                  <a:lnTo>
                    <a:pt x="56127" y="103680"/>
                  </a:lnTo>
                  <a:lnTo>
                    <a:pt x="25822" y="142659"/>
                  </a:lnTo>
                  <a:lnTo>
                    <a:pt x="8547" y="180932"/>
                  </a:lnTo>
                  <a:lnTo>
                    <a:pt x="0" y="214010"/>
                  </a:lnTo>
                  <a:lnTo>
                    <a:pt x="1653" y="227761"/>
                  </a:lnTo>
                  <a:lnTo>
                    <a:pt x="11339" y="253835"/>
                  </a:lnTo>
                  <a:lnTo>
                    <a:pt x="18499" y="258123"/>
                  </a:lnTo>
                  <a:lnTo>
                    <a:pt x="40567" y="262888"/>
                  </a:lnTo>
                  <a:lnTo>
                    <a:pt x="62369" y="259362"/>
                  </a:lnTo>
                  <a:lnTo>
                    <a:pt x="89671" y="245476"/>
                  </a:lnTo>
                  <a:lnTo>
                    <a:pt x="113989" y="222311"/>
                  </a:lnTo>
                  <a:lnTo>
                    <a:pt x="145594" y="176558"/>
                  </a:lnTo>
                  <a:lnTo>
                    <a:pt x="165719" y="134276"/>
                  </a:lnTo>
                  <a:lnTo>
                    <a:pt x="180031" y="93290"/>
                  </a:lnTo>
                  <a:lnTo>
                    <a:pt x="194348" y="50178"/>
                  </a:lnTo>
                  <a:lnTo>
                    <a:pt x="210568" y="13454"/>
                  </a:lnTo>
                  <a:lnTo>
                    <a:pt x="212703" y="11086"/>
                  </a:lnTo>
                  <a:lnTo>
                    <a:pt x="214126" y="11624"/>
                  </a:lnTo>
                  <a:lnTo>
                    <a:pt x="215074" y="14099"/>
                  </a:lnTo>
                  <a:lnTo>
                    <a:pt x="213305" y="22494"/>
                  </a:lnTo>
                  <a:lnTo>
                    <a:pt x="200613" y="66462"/>
                  </a:lnTo>
                  <a:lnTo>
                    <a:pt x="191428" y="102477"/>
                  </a:lnTo>
                  <a:lnTo>
                    <a:pt x="176021" y="149751"/>
                  </a:lnTo>
                  <a:lnTo>
                    <a:pt x="157965" y="189977"/>
                  </a:lnTo>
                  <a:lnTo>
                    <a:pt x="157624" y="229033"/>
                  </a:lnTo>
                  <a:lnTo>
                    <a:pt x="164489" y="247490"/>
                  </a:lnTo>
                  <a:lnTo>
                    <a:pt x="169283" y="253893"/>
                  </a:lnTo>
                  <a:lnTo>
                    <a:pt x="177771" y="257104"/>
                  </a:lnTo>
                  <a:lnTo>
                    <a:pt x="226496" y="257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74"/>
            <p:cNvSpPr/>
            <p:nvPr/>
          </p:nvSpPr>
          <p:spPr>
            <a:xfrm>
              <a:off x="8077200" y="5343525"/>
              <a:ext cx="228601" cy="226286"/>
            </a:xfrm>
            <a:custGeom>
              <a:avLst/>
              <a:gdLst/>
              <a:ahLst/>
              <a:cxnLst/>
              <a:rect l="0" t="0" r="0" b="0"/>
              <a:pathLst>
                <a:path w="228601" h="226286">
                  <a:moveTo>
                    <a:pt x="228600" y="0"/>
                  </a:moveTo>
                  <a:lnTo>
                    <a:pt x="187444" y="1058"/>
                  </a:lnTo>
                  <a:lnTo>
                    <a:pt x="155845" y="8663"/>
                  </a:lnTo>
                  <a:lnTo>
                    <a:pt x="131078" y="24909"/>
                  </a:lnTo>
                  <a:lnTo>
                    <a:pt x="90482" y="62390"/>
                  </a:lnTo>
                  <a:lnTo>
                    <a:pt x="82548" y="81351"/>
                  </a:lnTo>
                  <a:lnTo>
                    <a:pt x="80080" y="101773"/>
                  </a:lnTo>
                  <a:lnTo>
                    <a:pt x="82510" y="117904"/>
                  </a:lnTo>
                  <a:lnTo>
                    <a:pt x="99942" y="148999"/>
                  </a:lnTo>
                  <a:lnTo>
                    <a:pt x="116385" y="164295"/>
                  </a:lnTo>
                  <a:lnTo>
                    <a:pt x="142699" y="182737"/>
                  </a:lnTo>
                  <a:lnTo>
                    <a:pt x="144874" y="186383"/>
                  </a:lnTo>
                  <a:lnTo>
                    <a:pt x="145266" y="189871"/>
                  </a:lnTo>
                  <a:lnTo>
                    <a:pt x="142880" y="196571"/>
                  </a:lnTo>
                  <a:lnTo>
                    <a:pt x="138291" y="203076"/>
                  </a:lnTo>
                  <a:lnTo>
                    <a:pt x="119645" y="212688"/>
                  </a:lnTo>
                  <a:lnTo>
                    <a:pt x="72865" y="224360"/>
                  </a:lnTo>
                  <a:lnTo>
                    <a:pt x="45108" y="226285"/>
                  </a:lnTo>
                  <a:lnTo>
                    <a:pt x="0" y="2190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SMARTInkShape-Group20"/>
          <p:cNvGrpSpPr/>
          <p:nvPr/>
        </p:nvGrpSpPr>
        <p:grpSpPr>
          <a:xfrm>
            <a:off x="7088529" y="5876925"/>
            <a:ext cx="1613111" cy="465076"/>
            <a:chOff x="7088529" y="5876925"/>
            <a:chExt cx="1613111" cy="465076"/>
          </a:xfrm>
        </p:grpSpPr>
        <p:sp>
          <p:nvSpPr>
            <p:cNvPr id="95" name="SMARTInkShape-75"/>
            <p:cNvSpPr/>
            <p:nvPr/>
          </p:nvSpPr>
          <p:spPr>
            <a:xfrm>
              <a:off x="7088529" y="5943600"/>
              <a:ext cx="321922" cy="375531"/>
            </a:xfrm>
            <a:custGeom>
              <a:avLst/>
              <a:gdLst/>
              <a:ahLst/>
              <a:cxnLst/>
              <a:rect l="0" t="0" r="0" b="0"/>
              <a:pathLst>
                <a:path w="321922" h="375531">
                  <a:moveTo>
                    <a:pt x="93321" y="0"/>
                  </a:moveTo>
                  <a:lnTo>
                    <a:pt x="80138" y="39550"/>
                  </a:lnTo>
                  <a:lnTo>
                    <a:pt x="69470" y="71553"/>
                  </a:lnTo>
                  <a:lnTo>
                    <a:pt x="57674" y="106943"/>
                  </a:lnTo>
                  <a:lnTo>
                    <a:pt x="45375" y="143839"/>
                  </a:lnTo>
                  <a:lnTo>
                    <a:pt x="33912" y="180345"/>
                  </a:lnTo>
                  <a:lnTo>
                    <a:pt x="25289" y="214209"/>
                  </a:lnTo>
                  <a:lnTo>
                    <a:pt x="17929" y="246898"/>
                  </a:lnTo>
                  <a:lnTo>
                    <a:pt x="7836" y="292230"/>
                  </a:lnTo>
                  <a:lnTo>
                    <a:pt x="0" y="335361"/>
                  </a:lnTo>
                  <a:lnTo>
                    <a:pt x="4573" y="353308"/>
                  </a:lnTo>
                  <a:lnTo>
                    <a:pt x="8756" y="362538"/>
                  </a:lnTo>
                  <a:lnTo>
                    <a:pt x="13661" y="368692"/>
                  </a:lnTo>
                  <a:lnTo>
                    <a:pt x="24755" y="375530"/>
                  </a:lnTo>
                  <a:lnTo>
                    <a:pt x="30677" y="375236"/>
                  </a:lnTo>
                  <a:lnTo>
                    <a:pt x="42902" y="369267"/>
                  </a:lnTo>
                  <a:lnTo>
                    <a:pt x="87505" y="326186"/>
                  </a:lnTo>
                  <a:lnTo>
                    <a:pt x="122995" y="280798"/>
                  </a:lnTo>
                  <a:lnTo>
                    <a:pt x="146726" y="244391"/>
                  </a:lnTo>
                  <a:lnTo>
                    <a:pt x="167857" y="203515"/>
                  </a:lnTo>
                  <a:lnTo>
                    <a:pt x="187832" y="163476"/>
                  </a:lnTo>
                  <a:lnTo>
                    <a:pt x="206233" y="126631"/>
                  </a:lnTo>
                  <a:lnTo>
                    <a:pt x="227436" y="83146"/>
                  </a:lnTo>
                  <a:lnTo>
                    <a:pt x="248160" y="39603"/>
                  </a:lnTo>
                  <a:lnTo>
                    <a:pt x="249463" y="39101"/>
                  </a:lnTo>
                  <a:lnTo>
                    <a:pt x="246242" y="53566"/>
                  </a:lnTo>
                  <a:lnTo>
                    <a:pt x="232671" y="101088"/>
                  </a:lnTo>
                  <a:lnTo>
                    <a:pt x="223392" y="142370"/>
                  </a:lnTo>
                  <a:lnTo>
                    <a:pt x="208884" y="183060"/>
                  </a:lnTo>
                  <a:lnTo>
                    <a:pt x="201293" y="221927"/>
                  </a:lnTo>
                  <a:lnTo>
                    <a:pt x="199786" y="267499"/>
                  </a:lnTo>
                  <a:lnTo>
                    <a:pt x="203433" y="295277"/>
                  </a:lnTo>
                  <a:lnTo>
                    <a:pt x="208004" y="305860"/>
                  </a:lnTo>
                  <a:lnTo>
                    <a:pt x="221550" y="320440"/>
                  </a:lnTo>
                  <a:lnTo>
                    <a:pt x="235331" y="327627"/>
                  </a:lnTo>
                  <a:lnTo>
                    <a:pt x="241969" y="329543"/>
                  </a:lnTo>
                  <a:lnTo>
                    <a:pt x="271538" y="327183"/>
                  </a:lnTo>
                  <a:lnTo>
                    <a:pt x="321921" y="304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76"/>
            <p:cNvSpPr/>
            <p:nvPr/>
          </p:nvSpPr>
          <p:spPr>
            <a:xfrm>
              <a:off x="7439025" y="6086475"/>
              <a:ext cx="228601" cy="255526"/>
            </a:xfrm>
            <a:custGeom>
              <a:avLst/>
              <a:gdLst/>
              <a:ahLst/>
              <a:cxnLst/>
              <a:rect l="0" t="0" r="0" b="0"/>
              <a:pathLst>
                <a:path w="228601" h="255526">
                  <a:moveTo>
                    <a:pt x="228600" y="0"/>
                  </a:moveTo>
                  <a:lnTo>
                    <a:pt x="223544" y="0"/>
                  </a:lnTo>
                  <a:lnTo>
                    <a:pt x="218239" y="2822"/>
                  </a:lnTo>
                  <a:lnTo>
                    <a:pt x="215343" y="5056"/>
                  </a:lnTo>
                  <a:lnTo>
                    <a:pt x="170286" y="14189"/>
                  </a:lnTo>
                  <a:lnTo>
                    <a:pt x="128691" y="24636"/>
                  </a:lnTo>
                  <a:lnTo>
                    <a:pt x="98020" y="33113"/>
                  </a:lnTo>
                  <a:lnTo>
                    <a:pt x="93922" y="36892"/>
                  </a:lnTo>
                  <a:lnTo>
                    <a:pt x="89368" y="46735"/>
                  </a:lnTo>
                  <a:lnTo>
                    <a:pt x="90167" y="58165"/>
                  </a:lnTo>
                  <a:lnTo>
                    <a:pt x="91861" y="64177"/>
                  </a:lnTo>
                  <a:lnTo>
                    <a:pt x="125888" y="105701"/>
                  </a:lnTo>
                  <a:lnTo>
                    <a:pt x="163058" y="152522"/>
                  </a:lnTo>
                  <a:lnTo>
                    <a:pt x="175196" y="181011"/>
                  </a:lnTo>
                  <a:lnTo>
                    <a:pt x="178406" y="200041"/>
                  </a:lnTo>
                  <a:lnTo>
                    <a:pt x="174189" y="219082"/>
                  </a:lnTo>
                  <a:lnTo>
                    <a:pt x="165259" y="236012"/>
                  </a:lnTo>
                  <a:lnTo>
                    <a:pt x="154235" y="247063"/>
                  </a:lnTo>
                  <a:lnTo>
                    <a:pt x="136635" y="252681"/>
                  </a:lnTo>
                  <a:lnTo>
                    <a:pt x="89529" y="255525"/>
                  </a:lnTo>
                  <a:lnTo>
                    <a:pt x="48399" y="250454"/>
                  </a:lnTo>
                  <a:lnTo>
                    <a:pt x="32800" y="248896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77"/>
            <p:cNvSpPr/>
            <p:nvPr/>
          </p:nvSpPr>
          <p:spPr>
            <a:xfrm>
              <a:off x="7724775" y="5876925"/>
              <a:ext cx="133351" cy="438151"/>
            </a:xfrm>
            <a:custGeom>
              <a:avLst/>
              <a:gdLst/>
              <a:ahLst/>
              <a:cxnLst/>
              <a:rect l="0" t="0" r="0" b="0"/>
              <a:pathLst>
                <a:path w="133351" h="438151">
                  <a:moveTo>
                    <a:pt x="133350" y="0"/>
                  </a:moveTo>
                  <a:lnTo>
                    <a:pt x="125746" y="8663"/>
                  </a:lnTo>
                  <a:lnTo>
                    <a:pt x="117103" y="25967"/>
                  </a:lnTo>
                  <a:lnTo>
                    <a:pt x="101880" y="68669"/>
                  </a:lnTo>
                  <a:lnTo>
                    <a:pt x="87689" y="108188"/>
                  </a:lnTo>
                  <a:lnTo>
                    <a:pt x="76782" y="153412"/>
                  </a:lnTo>
                  <a:lnTo>
                    <a:pt x="69050" y="185658"/>
                  </a:lnTo>
                  <a:lnTo>
                    <a:pt x="58558" y="221156"/>
                  </a:lnTo>
                  <a:lnTo>
                    <a:pt x="49662" y="255278"/>
                  </a:lnTo>
                  <a:lnTo>
                    <a:pt x="42180" y="288082"/>
                  </a:lnTo>
                  <a:lnTo>
                    <a:pt x="32018" y="334183"/>
                  </a:lnTo>
                  <a:lnTo>
                    <a:pt x="19103" y="379278"/>
                  </a:lnTo>
                  <a:lnTo>
                    <a:pt x="0" y="438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78"/>
            <p:cNvSpPr/>
            <p:nvPr/>
          </p:nvSpPr>
          <p:spPr>
            <a:xfrm>
              <a:off x="7734300" y="6037437"/>
              <a:ext cx="217738" cy="268114"/>
            </a:xfrm>
            <a:custGeom>
              <a:avLst/>
              <a:gdLst/>
              <a:ahLst/>
              <a:cxnLst/>
              <a:rect l="0" t="0" r="0" b="0"/>
              <a:pathLst>
                <a:path w="217738" h="268114">
                  <a:moveTo>
                    <a:pt x="0" y="220488"/>
                  </a:moveTo>
                  <a:lnTo>
                    <a:pt x="5056" y="220488"/>
                  </a:lnTo>
                  <a:lnTo>
                    <a:pt x="35647" y="207231"/>
                  </a:lnTo>
                  <a:lnTo>
                    <a:pt x="77132" y="181479"/>
                  </a:lnTo>
                  <a:lnTo>
                    <a:pt x="109427" y="156809"/>
                  </a:lnTo>
                  <a:lnTo>
                    <a:pt x="144842" y="117659"/>
                  </a:lnTo>
                  <a:lnTo>
                    <a:pt x="178736" y="75955"/>
                  </a:lnTo>
                  <a:lnTo>
                    <a:pt x="208911" y="32600"/>
                  </a:lnTo>
                  <a:lnTo>
                    <a:pt x="217067" y="5378"/>
                  </a:lnTo>
                  <a:lnTo>
                    <a:pt x="217737" y="882"/>
                  </a:lnTo>
                  <a:lnTo>
                    <a:pt x="216066" y="0"/>
                  </a:lnTo>
                  <a:lnTo>
                    <a:pt x="208566" y="4666"/>
                  </a:lnTo>
                  <a:lnTo>
                    <a:pt x="163161" y="50713"/>
                  </a:lnTo>
                  <a:lnTo>
                    <a:pt x="131396" y="96884"/>
                  </a:lnTo>
                  <a:lnTo>
                    <a:pt x="111703" y="144317"/>
                  </a:lnTo>
                  <a:lnTo>
                    <a:pt x="105688" y="191916"/>
                  </a:lnTo>
                  <a:lnTo>
                    <a:pt x="107868" y="220489"/>
                  </a:lnTo>
                  <a:lnTo>
                    <a:pt x="110012" y="230014"/>
                  </a:lnTo>
                  <a:lnTo>
                    <a:pt x="120861" y="246241"/>
                  </a:lnTo>
                  <a:lnTo>
                    <a:pt x="135207" y="258392"/>
                  </a:lnTo>
                  <a:lnTo>
                    <a:pt x="161925" y="2681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79"/>
            <p:cNvSpPr/>
            <p:nvPr/>
          </p:nvSpPr>
          <p:spPr>
            <a:xfrm>
              <a:off x="8013904" y="5886504"/>
              <a:ext cx="687736" cy="405125"/>
            </a:xfrm>
            <a:custGeom>
              <a:avLst/>
              <a:gdLst/>
              <a:ahLst/>
              <a:cxnLst/>
              <a:rect l="0" t="0" r="0" b="0"/>
              <a:pathLst>
                <a:path w="687736" h="405125">
                  <a:moveTo>
                    <a:pt x="168071" y="247596"/>
                  </a:moveTo>
                  <a:lnTo>
                    <a:pt x="168071" y="242540"/>
                  </a:lnTo>
                  <a:lnTo>
                    <a:pt x="165249" y="237235"/>
                  </a:lnTo>
                  <a:lnTo>
                    <a:pt x="159408" y="231349"/>
                  </a:lnTo>
                  <a:lnTo>
                    <a:pt x="145279" y="223145"/>
                  </a:lnTo>
                  <a:lnTo>
                    <a:pt x="137480" y="220853"/>
                  </a:lnTo>
                  <a:lnTo>
                    <a:pt x="106913" y="229677"/>
                  </a:lnTo>
                  <a:lnTo>
                    <a:pt x="71990" y="251621"/>
                  </a:lnTo>
                  <a:lnTo>
                    <a:pt x="38205" y="287690"/>
                  </a:lnTo>
                  <a:lnTo>
                    <a:pt x="13725" y="328867"/>
                  </a:lnTo>
                  <a:lnTo>
                    <a:pt x="4224" y="350391"/>
                  </a:lnTo>
                  <a:lnTo>
                    <a:pt x="0" y="370541"/>
                  </a:lnTo>
                  <a:lnTo>
                    <a:pt x="3767" y="387258"/>
                  </a:lnTo>
                  <a:lnTo>
                    <a:pt x="11439" y="399626"/>
                  </a:lnTo>
                  <a:lnTo>
                    <a:pt x="18376" y="405124"/>
                  </a:lnTo>
                  <a:lnTo>
                    <a:pt x="53514" y="398105"/>
                  </a:lnTo>
                  <a:lnTo>
                    <a:pt x="77999" y="382575"/>
                  </a:lnTo>
                  <a:lnTo>
                    <a:pt x="109633" y="347209"/>
                  </a:lnTo>
                  <a:lnTo>
                    <a:pt x="130457" y="316210"/>
                  </a:lnTo>
                  <a:lnTo>
                    <a:pt x="153823" y="277738"/>
                  </a:lnTo>
                  <a:lnTo>
                    <a:pt x="175497" y="235946"/>
                  </a:lnTo>
                  <a:lnTo>
                    <a:pt x="195713" y="192676"/>
                  </a:lnTo>
                  <a:lnTo>
                    <a:pt x="215281" y="148751"/>
                  </a:lnTo>
                  <a:lnTo>
                    <a:pt x="234562" y="110179"/>
                  </a:lnTo>
                  <a:lnTo>
                    <a:pt x="251598" y="76455"/>
                  </a:lnTo>
                  <a:lnTo>
                    <a:pt x="268197" y="35786"/>
                  </a:lnTo>
                  <a:lnTo>
                    <a:pt x="288357" y="27"/>
                  </a:lnTo>
                  <a:lnTo>
                    <a:pt x="288478" y="0"/>
                  </a:lnTo>
                  <a:lnTo>
                    <a:pt x="275443" y="40782"/>
                  </a:lnTo>
                  <a:lnTo>
                    <a:pt x="265267" y="75780"/>
                  </a:lnTo>
                  <a:lnTo>
                    <a:pt x="249316" y="119195"/>
                  </a:lnTo>
                  <a:lnTo>
                    <a:pt x="231184" y="166630"/>
                  </a:lnTo>
                  <a:lnTo>
                    <a:pt x="218699" y="202086"/>
                  </a:lnTo>
                  <a:lnTo>
                    <a:pt x="206094" y="236189"/>
                  </a:lnTo>
                  <a:lnTo>
                    <a:pt x="189920" y="282316"/>
                  </a:lnTo>
                  <a:lnTo>
                    <a:pt x="181248" y="322795"/>
                  </a:lnTo>
                  <a:lnTo>
                    <a:pt x="178318" y="369341"/>
                  </a:lnTo>
                  <a:lnTo>
                    <a:pt x="181252" y="378501"/>
                  </a:lnTo>
                  <a:lnTo>
                    <a:pt x="192979" y="394323"/>
                  </a:lnTo>
                  <a:lnTo>
                    <a:pt x="208774" y="402766"/>
                  </a:lnTo>
                  <a:lnTo>
                    <a:pt x="217432" y="405018"/>
                  </a:lnTo>
                  <a:lnTo>
                    <a:pt x="238340" y="399053"/>
                  </a:lnTo>
                  <a:lnTo>
                    <a:pt x="273910" y="377845"/>
                  </a:lnTo>
                  <a:lnTo>
                    <a:pt x="311261" y="348629"/>
                  </a:lnTo>
                  <a:lnTo>
                    <a:pt x="343495" y="313163"/>
                  </a:lnTo>
                  <a:lnTo>
                    <a:pt x="369274" y="275842"/>
                  </a:lnTo>
                  <a:lnTo>
                    <a:pt x="394198" y="237974"/>
                  </a:lnTo>
                  <a:lnTo>
                    <a:pt x="409343" y="205587"/>
                  </a:lnTo>
                  <a:lnTo>
                    <a:pt x="415347" y="165963"/>
                  </a:lnTo>
                  <a:lnTo>
                    <a:pt x="393893" y="184434"/>
                  </a:lnTo>
                  <a:lnTo>
                    <a:pt x="361798" y="220947"/>
                  </a:lnTo>
                  <a:lnTo>
                    <a:pt x="337415" y="264047"/>
                  </a:lnTo>
                  <a:lnTo>
                    <a:pt x="325962" y="294451"/>
                  </a:lnTo>
                  <a:lnTo>
                    <a:pt x="323156" y="322509"/>
                  </a:lnTo>
                  <a:lnTo>
                    <a:pt x="326250" y="337688"/>
                  </a:lnTo>
                  <a:lnTo>
                    <a:pt x="344056" y="363190"/>
                  </a:lnTo>
                  <a:lnTo>
                    <a:pt x="357764" y="373055"/>
                  </a:lnTo>
                  <a:lnTo>
                    <a:pt x="364383" y="375685"/>
                  </a:lnTo>
                  <a:lnTo>
                    <a:pt x="383027" y="372964"/>
                  </a:lnTo>
                  <a:lnTo>
                    <a:pt x="424432" y="353969"/>
                  </a:lnTo>
                  <a:lnTo>
                    <a:pt x="464244" y="321172"/>
                  </a:lnTo>
                  <a:lnTo>
                    <a:pt x="511776" y="275025"/>
                  </a:lnTo>
                  <a:lnTo>
                    <a:pt x="549310" y="237731"/>
                  </a:lnTo>
                  <a:lnTo>
                    <a:pt x="594861" y="192261"/>
                  </a:lnTo>
                  <a:lnTo>
                    <a:pt x="629784" y="172522"/>
                  </a:lnTo>
                  <a:lnTo>
                    <a:pt x="661886" y="165027"/>
                  </a:lnTo>
                  <a:lnTo>
                    <a:pt x="669789" y="166092"/>
                  </a:lnTo>
                  <a:lnTo>
                    <a:pt x="676117" y="168918"/>
                  </a:lnTo>
                  <a:lnTo>
                    <a:pt x="681393" y="172919"/>
                  </a:lnTo>
                  <a:lnTo>
                    <a:pt x="687256" y="194298"/>
                  </a:lnTo>
                  <a:lnTo>
                    <a:pt x="687735" y="236390"/>
                  </a:lnTo>
                  <a:lnTo>
                    <a:pt x="681608" y="261666"/>
                  </a:lnTo>
                  <a:lnTo>
                    <a:pt x="654626" y="303762"/>
                  </a:lnTo>
                  <a:lnTo>
                    <a:pt x="632205" y="330207"/>
                  </a:lnTo>
                  <a:lnTo>
                    <a:pt x="596184" y="358106"/>
                  </a:lnTo>
                  <a:lnTo>
                    <a:pt x="566129" y="365503"/>
                  </a:lnTo>
                  <a:lnTo>
                    <a:pt x="530195" y="367732"/>
                  </a:lnTo>
                  <a:lnTo>
                    <a:pt x="463346" y="3618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80"/>
            <p:cNvSpPr/>
            <p:nvPr/>
          </p:nvSpPr>
          <p:spPr>
            <a:xfrm>
              <a:off x="7658100" y="6219825"/>
              <a:ext cx="152401" cy="9526"/>
            </a:xfrm>
            <a:custGeom>
              <a:avLst/>
              <a:gdLst/>
              <a:ahLst/>
              <a:cxnLst/>
              <a:rect l="0" t="0" r="0" b="0"/>
              <a:pathLst>
                <a:path w="152401" h="9526">
                  <a:moveTo>
                    <a:pt x="152400" y="0"/>
                  </a:moveTo>
                  <a:lnTo>
                    <a:pt x="128549" y="1058"/>
                  </a:lnTo>
                  <a:lnTo>
                    <a:pt x="98809" y="7539"/>
                  </a:lnTo>
                  <a:lnTo>
                    <a:pt x="52523" y="9263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SMARTInkShape-Group21"/>
          <p:cNvGrpSpPr/>
          <p:nvPr/>
        </p:nvGrpSpPr>
        <p:grpSpPr>
          <a:xfrm>
            <a:off x="9347298" y="4989408"/>
            <a:ext cx="2251730" cy="552045"/>
            <a:chOff x="9347298" y="4989408"/>
            <a:chExt cx="2251730" cy="552045"/>
          </a:xfrm>
        </p:grpSpPr>
        <p:sp>
          <p:nvSpPr>
            <p:cNvPr id="102" name="SMARTInkShape-81"/>
            <p:cNvSpPr/>
            <p:nvPr/>
          </p:nvSpPr>
          <p:spPr>
            <a:xfrm>
              <a:off x="9347298" y="4989408"/>
              <a:ext cx="420370" cy="552045"/>
            </a:xfrm>
            <a:custGeom>
              <a:avLst/>
              <a:gdLst/>
              <a:ahLst/>
              <a:cxnLst/>
              <a:rect l="0" t="0" r="0" b="0"/>
              <a:pathLst>
                <a:path w="420370" h="552045">
                  <a:moveTo>
                    <a:pt x="215802" y="49317"/>
                  </a:moveTo>
                  <a:lnTo>
                    <a:pt x="180582" y="84537"/>
                  </a:lnTo>
                  <a:lnTo>
                    <a:pt x="178983" y="88959"/>
                  </a:lnTo>
                  <a:lnTo>
                    <a:pt x="178555" y="91620"/>
                  </a:lnTo>
                  <a:lnTo>
                    <a:pt x="179329" y="92336"/>
                  </a:lnTo>
                  <a:lnTo>
                    <a:pt x="180904" y="91754"/>
                  </a:lnTo>
                  <a:lnTo>
                    <a:pt x="228480" y="48934"/>
                  </a:lnTo>
                  <a:lnTo>
                    <a:pt x="273367" y="24063"/>
                  </a:lnTo>
                  <a:lnTo>
                    <a:pt x="320631" y="0"/>
                  </a:lnTo>
                  <a:lnTo>
                    <a:pt x="350940" y="1293"/>
                  </a:lnTo>
                  <a:lnTo>
                    <a:pt x="383813" y="9981"/>
                  </a:lnTo>
                  <a:lnTo>
                    <a:pt x="405480" y="24426"/>
                  </a:lnTo>
                  <a:lnTo>
                    <a:pt x="416520" y="47074"/>
                  </a:lnTo>
                  <a:lnTo>
                    <a:pt x="420369" y="74778"/>
                  </a:lnTo>
                  <a:lnTo>
                    <a:pt x="414467" y="122243"/>
                  </a:lnTo>
                  <a:lnTo>
                    <a:pt x="401464" y="161456"/>
                  </a:lnTo>
                  <a:lnTo>
                    <a:pt x="379457" y="203579"/>
                  </a:lnTo>
                  <a:lnTo>
                    <a:pt x="352038" y="246994"/>
                  </a:lnTo>
                  <a:lnTo>
                    <a:pt x="322212" y="290985"/>
                  </a:lnTo>
                  <a:lnTo>
                    <a:pt x="285673" y="332408"/>
                  </a:lnTo>
                  <a:lnTo>
                    <a:pt x="245797" y="370927"/>
                  </a:lnTo>
                  <a:lnTo>
                    <a:pt x="206908" y="405685"/>
                  </a:lnTo>
                  <a:lnTo>
                    <a:pt x="168458" y="435950"/>
                  </a:lnTo>
                  <a:lnTo>
                    <a:pt x="131260" y="462454"/>
                  </a:lnTo>
                  <a:lnTo>
                    <a:pt x="97089" y="484817"/>
                  </a:lnTo>
                  <a:lnTo>
                    <a:pt x="53158" y="505144"/>
                  </a:lnTo>
                  <a:lnTo>
                    <a:pt x="39639" y="505602"/>
                  </a:lnTo>
                  <a:lnTo>
                    <a:pt x="13329" y="497644"/>
                  </a:lnTo>
                  <a:lnTo>
                    <a:pt x="5678" y="492135"/>
                  </a:lnTo>
                  <a:lnTo>
                    <a:pt x="1636" y="486345"/>
                  </a:lnTo>
                  <a:lnTo>
                    <a:pt x="0" y="480369"/>
                  </a:lnTo>
                  <a:lnTo>
                    <a:pt x="2753" y="451733"/>
                  </a:lnTo>
                  <a:lnTo>
                    <a:pt x="13163" y="431368"/>
                  </a:lnTo>
                  <a:lnTo>
                    <a:pt x="54787" y="383889"/>
                  </a:lnTo>
                  <a:lnTo>
                    <a:pt x="92157" y="357803"/>
                  </a:lnTo>
                  <a:lnTo>
                    <a:pt x="101621" y="353399"/>
                  </a:lnTo>
                  <a:lnTo>
                    <a:pt x="123428" y="351329"/>
                  </a:lnTo>
                  <a:lnTo>
                    <a:pt x="166864" y="358623"/>
                  </a:lnTo>
                  <a:lnTo>
                    <a:pt x="196363" y="377324"/>
                  </a:lnTo>
                  <a:lnTo>
                    <a:pt x="227171" y="413147"/>
                  </a:lnTo>
                  <a:lnTo>
                    <a:pt x="250817" y="457068"/>
                  </a:lnTo>
                  <a:lnTo>
                    <a:pt x="265993" y="496632"/>
                  </a:lnTo>
                  <a:lnTo>
                    <a:pt x="272544" y="539795"/>
                  </a:lnTo>
                  <a:lnTo>
                    <a:pt x="272771" y="547060"/>
                  </a:lnTo>
                  <a:lnTo>
                    <a:pt x="273890" y="549421"/>
                  </a:lnTo>
                  <a:lnTo>
                    <a:pt x="275694" y="550995"/>
                  </a:lnTo>
                  <a:lnTo>
                    <a:pt x="277955" y="552044"/>
                  </a:lnTo>
                  <a:lnTo>
                    <a:pt x="301527" y="5350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82"/>
            <p:cNvSpPr/>
            <p:nvPr/>
          </p:nvSpPr>
          <p:spPr>
            <a:xfrm>
              <a:off x="9886950" y="5343525"/>
              <a:ext cx="95251" cy="19051"/>
            </a:xfrm>
            <a:custGeom>
              <a:avLst/>
              <a:gdLst/>
              <a:ahLst/>
              <a:cxnLst/>
              <a:rect l="0" t="0" r="0" b="0"/>
              <a:pathLst>
                <a:path w="95251" h="19051">
                  <a:moveTo>
                    <a:pt x="0" y="19050"/>
                  </a:moveTo>
                  <a:lnTo>
                    <a:pt x="26515" y="19050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83"/>
            <p:cNvSpPr/>
            <p:nvPr/>
          </p:nvSpPr>
          <p:spPr>
            <a:xfrm>
              <a:off x="9925050" y="5257800"/>
              <a:ext cx="57151" cy="276226"/>
            </a:xfrm>
            <a:custGeom>
              <a:avLst/>
              <a:gdLst/>
              <a:ahLst/>
              <a:cxnLst/>
              <a:rect l="0" t="0" r="0" b="0"/>
              <a:pathLst>
                <a:path w="57151" h="276226">
                  <a:moveTo>
                    <a:pt x="57150" y="0"/>
                  </a:moveTo>
                  <a:lnTo>
                    <a:pt x="54327" y="18828"/>
                  </a:lnTo>
                  <a:lnTo>
                    <a:pt x="43966" y="56026"/>
                  </a:lnTo>
                  <a:lnTo>
                    <a:pt x="34358" y="88400"/>
                  </a:lnTo>
                  <a:lnTo>
                    <a:pt x="22997" y="135318"/>
                  </a:lnTo>
                  <a:lnTo>
                    <a:pt x="12928" y="176502"/>
                  </a:lnTo>
                  <a:lnTo>
                    <a:pt x="4301" y="216574"/>
                  </a:lnTo>
                  <a:lnTo>
                    <a:pt x="0" y="2762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84"/>
            <p:cNvSpPr/>
            <p:nvPr/>
          </p:nvSpPr>
          <p:spPr>
            <a:xfrm>
              <a:off x="10183871" y="5157684"/>
              <a:ext cx="288364" cy="357292"/>
            </a:xfrm>
            <a:custGeom>
              <a:avLst/>
              <a:gdLst/>
              <a:ahLst/>
              <a:cxnLst/>
              <a:rect l="0" t="0" r="0" b="0"/>
              <a:pathLst>
                <a:path w="288364" h="357292">
                  <a:moveTo>
                    <a:pt x="103129" y="90591"/>
                  </a:moveTo>
                  <a:lnTo>
                    <a:pt x="101013" y="127318"/>
                  </a:lnTo>
                  <a:lnTo>
                    <a:pt x="86863" y="169912"/>
                  </a:lnTo>
                  <a:lnTo>
                    <a:pt x="65148" y="210284"/>
                  </a:lnTo>
                  <a:lnTo>
                    <a:pt x="50013" y="247999"/>
                  </a:lnTo>
                  <a:lnTo>
                    <a:pt x="20274" y="294489"/>
                  </a:lnTo>
                  <a:lnTo>
                    <a:pt x="13388" y="308565"/>
                  </a:lnTo>
                  <a:lnTo>
                    <a:pt x="9268" y="320818"/>
                  </a:lnTo>
                  <a:lnTo>
                    <a:pt x="0" y="335738"/>
                  </a:lnTo>
                  <a:lnTo>
                    <a:pt x="7342" y="314934"/>
                  </a:lnTo>
                  <a:lnTo>
                    <a:pt x="30899" y="277428"/>
                  </a:lnTo>
                  <a:lnTo>
                    <a:pt x="53859" y="239083"/>
                  </a:lnTo>
                  <a:lnTo>
                    <a:pt x="69589" y="208446"/>
                  </a:lnTo>
                  <a:lnTo>
                    <a:pt x="90693" y="173663"/>
                  </a:lnTo>
                  <a:lnTo>
                    <a:pt x="114183" y="139859"/>
                  </a:lnTo>
                  <a:lnTo>
                    <a:pt x="138734" y="107196"/>
                  </a:lnTo>
                  <a:lnTo>
                    <a:pt x="175297" y="61174"/>
                  </a:lnTo>
                  <a:lnTo>
                    <a:pt x="216632" y="18928"/>
                  </a:lnTo>
                  <a:lnTo>
                    <a:pt x="235067" y="5824"/>
                  </a:lnTo>
                  <a:lnTo>
                    <a:pt x="250315" y="0"/>
                  </a:lnTo>
                  <a:lnTo>
                    <a:pt x="258403" y="1622"/>
                  </a:lnTo>
                  <a:lnTo>
                    <a:pt x="275856" y="11891"/>
                  </a:lnTo>
                  <a:lnTo>
                    <a:pt x="281781" y="19074"/>
                  </a:lnTo>
                  <a:lnTo>
                    <a:pt x="288363" y="35522"/>
                  </a:lnTo>
                  <a:lnTo>
                    <a:pt x="287012" y="82859"/>
                  </a:lnTo>
                  <a:lnTo>
                    <a:pt x="279909" y="123578"/>
                  </a:lnTo>
                  <a:lnTo>
                    <a:pt x="266046" y="160808"/>
                  </a:lnTo>
                  <a:lnTo>
                    <a:pt x="243457" y="203709"/>
                  </a:lnTo>
                  <a:lnTo>
                    <a:pt x="227705" y="242757"/>
                  </a:lnTo>
                  <a:lnTo>
                    <a:pt x="214403" y="281045"/>
                  </a:lnTo>
                  <a:lnTo>
                    <a:pt x="213614" y="300120"/>
                  </a:lnTo>
                  <a:lnTo>
                    <a:pt x="217850" y="318124"/>
                  </a:lnTo>
                  <a:lnTo>
                    <a:pt x="238665" y="348501"/>
                  </a:lnTo>
                  <a:lnTo>
                    <a:pt x="284104" y="3572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85"/>
            <p:cNvSpPr/>
            <p:nvPr/>
          </p:nvSpPr>
          <p:spPr>
            <a:xfrm>
              <a:off x="10528040" y="5215968"/>
              <a:ext cx="234473" cy="243423"/>
            </a:xfrm>
            <a:custGeom>
              <a:avLst/>
              <a:gdLst/>
              <a:ahLst/>
              <a:cxnLst/>
              <a:rect l="0" t="0" r="0" b="0"/>
              <a:pathLst>
                <a:path w="234473" h="243423">
                  <a:moveTo>
                    <a:pt x="216160" y="13257"/>
                  </a:moveTo>
                  <a:lnTo>
                    <a:pt x="216160" y="8201"/>
                  </a:lnTo>
                  <a:lnTo>
                    <a:pt x="213337" y="2896"/>
                  </a:lnTo>
                  <a:lnTo>
                    <a:pt x="211103" y="0"/>
                  </a:lnTo>
                  <a:lnTo>
                    <a:pt x="206438" y="185"/>
                  </a:lnTo>
                  <a:lnTo>
                    <a:pt x="167254" y="16174"/>
                  </a:lnTo>
                  <a:lnTo>
                    <a:pt x="120741" y="50173"/>
                  </a:lnTo>
                  <a:lnTo>
                    <a:pt x="77720" y="86636"/>
                  </a:lnTo>
                  <a:lnTo>
                    <a:pt x="42606" y="128058"/>
                  </a:lnTo>
                  <a:lnTo>
                    <a:pt x="11840" y="173086"/>
                  </a:lnTo>
                  <a:lnTo>
                    <a:pt x="3643" y="194359"/>
                  </a:lnTo>
                  <a:lnTo>
                    <a:pt x="0" y="217925"/>
                  </a:lnTo>
                  <a:lnTo>
                    <a:pt x="3261" y="226960"/>
                  </a:lnTo>
                  <a:lnTo>
                    <a:pt x="9669" y="234042"/>
                  </a:lnTo>
                  <a:lnTo>
                    <a:pt x="18174" y="239822"/>
                  </a:lnTo>
                  <a:lnTo>
                    <a:pt x="36092" y="243422"/>
                  </a:lnTo>
                  <a:lnTo>
                    <a:pt x="45315" y="242900"/>
                  </a:lnTo>
                  <a:lnTo>
                    <a:pt x="64028" y="233854"/>
                  </a:lnTo>
                  <a:lnTo>
                    <a:pt x="106970" y="202176"/>
                  </a:lnTo>
                  <a:lnTo>
                    <a:pt x="148613" y="157740"/>
                  </a:lnTo>
                  <a:lnTo>
                    <a:pt x="184591" y="111020"/>
                  </a:lnTo>
                  <a:lnTo>
                    <a:pt x="212394" y="70903"/>
                  </a:lnTo>
                  <a:lnTo>
                    <a:pt x="232719" y="36671"/>
                  </a:lnTo>
                  <a:lnTo>
                    <a:pt x="233550" y="36275"/>
                  </a:lnTo>
                  <a:lnTo>
                    <a:pt x="234103" y="37069"/>
                  </a:lnTo>
                  <a:lnTo>
                    <a:pt x="234472" y="38657"/>
                  </a:lnTo>
                  <a:lnTo>
                    <a:pt x="214368" y="83656"/>
                  </a:lnTo>
                  <a:lnTo>
                    <a:pt x="198010" y="129234"/>
                  </a:lnTo>
                  <a:lnTo>
                    <a:pt x="179531" y="173632"/>
                  </a:lnTo>
                  <a:lnTo>
                    <a:pt x="171793" y="208354"/>
                  </a:lnTo>
                  <a:lnTo>
                    <a:pt x="178060" y="2418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86"/>
            <p:cNvSpPr/>
            <p:nvPr/>
          </p:nvSpPr>
          <p:spPr>
            <a:xfrm>
              <a:off x="10725150" y="5343525"/>
              <a:ext cx="85726" cy="95251"/>
            </a:xfrm>
            <a:custGeom>
              <a:avLst/>
              <a:gdLst/>
              <a:ahLst/>
              <a:cxnLst/>
              <a:rect l="0" t="0" r="0" b="0"/>
              <a:pathLst>
                <a:path w="85726" h="95251">
                  <a:moveTo>
                    <a:pt x="0" y="95250"/>
                  </a:moveTo>
                  <a:lnTo>
                    <a:pt x="39772" y="55477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87"/>
            <p:cNvSpPr/>
            <p:nvPr/>
          </p:nvSpPr>
          <p:spPr>
            <a:xfrm>
              <a:off x="10768834" y="5210177"/>
              <a:ext cx="830194" cy="274533"/>
            </a:xfrm>
            <a:custGeom>
              <a:avLst/>
              <a:gdLst/>
              <a:ahLst/>
              <a:cxnLst/>
              <a:rect l="0" t="0" r="0" b="0"/>
              <a:pathLst>
                <a:path w="830194" h="274533">
                  <a:moveTo>
                    <a:pt x="118241" y="57148"/>
                  </a:moveTo>
                  <a:lnTo>
                    <a:pt x="104984" y="96921"/>
                  </a:lnTo>
                  <a:lnTo>
                    <a:pt x="85127" y="134737"/>
                  </a:lnTo>
                  <a:lnTo>
                    <a:pt x="60821" y="176230"/>
                  </a:lnTo>
                  <a:lnTo>
                    <a:pt x="44783" y="201440"/>
                  </a:lnTo>
                  <a:lnTo>
                    <a:pt x="30505" y="226196"/>
                  </a:lnTo>
                  <a:lnTo>
                    <a:pt x="0" y="260941"/>
                  </a:lnTo>
                  <a:lnTo>
                    <a:pt x="1484" y="259553"/>
                  </a:lnTo>
                  <a:lnTo>
                    <a:pt x="31879" y="218864"/>
                  </a:lnTo>
                  <a:lnTo>
                    <a:pt x="62847" y="180932"/>
                  </a:lnTo>
                  <a:lnTo>
                    <a:pt x="98479" y="135261"/>
                  </a:lnTo>
                  <a:lnTo>
                    <a:pt x="129820" y="91118"/>
                  </a:lnTo>
                  <a:lnTo>
                    <a:pt x="161215" y="66445"/>
                  </a:lnTo>
                  <a:lnTo>
                    <a:pt x="180380" y="64102"/>
                  </a:lnTo>
                  <a:lnTo>
                    <a:pt x="191416" y="64959"/>
                  </a:lnTo>
                  <a:lnTo>
                    <a:pt x="199834" y="68705"/>
                  </a:lnTo>
                  <a:lnTo>
                    <a:pt x="212007" y="81335"/>
                  </a:lnTo>
                  <a:lnTo>
                    <a:pt x="219754" y="121464"/>
                  </a:lnTo>
                  <a:lnTo>
                    <a:pt x="216993" y="163459"/>
                  </a:lnTo>
                  <a:lnTo>
                    <a:pt x="206578" y="207970"/>
                  </a:lnTo>
                  <a:lnTo>
                    <a:pt x="194329" y="247336"/>
                  </a:lnTo>
                  <a:lnTo>
                    <a:pt x="185467" y="274532"/>
                  </a:lnTo>
                  <a:lnTo>
                    <a:pt x="187983" y="272649"/>
                  </a:lnTo>
                  <a:lnTo>
                    <a:pt x="232869" y="225435"/>
                  </a:lnTo>
                  <a:lnTo>
                    <a:pt x="263062" y="184817"/>
                  </a:lnTo>
                  <a:lnTo>
                    <a:pt x="285211" y="148480"/>
                  </a:lnTo>
                  <a:lnTo>
                    <a:pt x="311659" y="106939"/>
                  </a:lnTo>
                  <a:lnTo>
                    <a:pt x="338575" y="75608"/>
                  </a:lnTo>
                  <a:lnTo>
                    <a:pt x="370719" y="59256"/>
                  </a:lnTo>
                  <a:lnTo>
                    <a:pt x="372284" y="60670"/>
                  </a:lnTo>
                  <a:lnTo>
                    <a:pt x="374024" y="67886"/>
                  </a:lnTo>
                  <a:lnTo>
                    <a:pt x="367537" y="102857"/>
                  </a:lnTo>
                  <a:lnTo>
                    <a:pt x="358887" y="135164"/>
                  </a:lnTo>
                  <a:lnTo>
                    <a:pt x="351807" y="181919"/>
                  </a:lnTo>
                  <a:lnTo>
                    <a:pt x="354693" y="208558"/>
                  </a:lnTo>
                  <a:lnTo>
                    <a:pt x="368735" y="244983"/>
                  </a:lnTo>
                  <a:lnTo>
                    <a:pt x="375195" y="249046"/>
                  </a:lnTo>
                  <a:lnTo>
                    <a:pt x="393663" y="253561"/>
                  </a:lnTo>
                  <a:lnTo>
                    <a:pt x="422804" y="251046"/>
                  </a:lnTo>
                  <a:lnTo>
                    <a:pt x="441986" y="240692"/>
                  </a:lnTo>
                  <a:lnTo>
                    <a:pt x="460036" y="224448"/>
                  </a:lnTo>
                  <a:lnTo>
                    <a:pt x="491693" y="179526"/>
                  </a:lnTo>
                  <a:lnTo>
                    <a:pt x="516054" y="142444"/>
                  </a:lnTo>
                  <a:lnTo>
                    <a:pt x="543249" y="97044"/>
                  </a:lnTo>
                  <a:lnTo>
                    <a:pt x="562200" y="53504"/>
                  </a:lnTo>
                  <a:lnTo>
                    <a:pt x="563439" y="48368"/>
                  </a:lnTo>
                  <a:lnTo>
                    <a:pt x="563206" y="47061"/>
                  </a:lnTo>
                  <a:lnTo>
                    <a:pt x="560126" y="51254"/>
                  </a:lnTo>
                  <a:lnTo>
                    <a:pt x="538405" y="98315"/>
                  </a:lnTo>
                  <a:lnTo>
                    <a:pt x="523362" y="140539"/>
                  </a:lnTo>
                  <a:lnTo>
                    <a:pt x="518958" y="182130"/>
                  </a:lnTo>
                  <a:lnTo>
                    <a:pt x="518489" y="209891"/>
                  </a:lnTo>
                  <a:lnTo>
                    <a:pt x="520540" y="217185"/>
                  </a:lnTo>
                  <a:lnTo>
                    <a:pt x="528462" y="228111"/>
                  </a:lnTo>
                  <a:lnTo>
                    <a:pt x="535655" y="230390"/>
                  </a:lnTo>
                  <a:lnTo>
                    <a:pt x="564946" y="228541"/>
                  </a:lnTo>
                  <a:lnTo>
                    <a:pt x="594204" y="220232"/>
                  </a:lnTo>
                  <a:lnTo>
                    <a:pt x="635357" y="196175"/>
                  </a:lnTo>
                  <a:lnTo>
                    <a:pt x="665866" y="170308"/>
                  </a:lnTo>
                  <a:lnTo>
                    <a:pt x="695138" y="133122"/>
                  </a:lnTo>
                  <a:lnTo>
                    <a:pt x="730028" y="89537"/>
                  </a:lnTo>
                  <a:lnTo>
                    <a:pt x="768823" y="46519"/>
                  </a:lnTo>
                  <a:lnTo>
                    <a:pt x="810574" y="1"/>
                  </a:lnTo>
                  <a:lnTo>
                    <a:pt x="815805" y="0"/>
                  </a:lnTo>
                  <a:lnTo>
                    <a:pt x="820350" y="3175"/>
                  </a:lnTo>
                  <a:lnTo>
                    <a:pt x="824438" y="8466"/>
                  </a:lnTo>
                  <a:lnTo>
                    <a:pt x="830193" y="36138"/>
                  </a:lnTo>
                  <a:lnTo>
                    <a:pt x="826842" y="71149"/>
                  </a:lnTo>
                  <a:lnTo>
                    <a:pt x="814089" y="108333"/>
                  </a:lnTo>
                  <a:lnTo>
                    <a:pt x="790817" y="151220"/>
                  </a:lnTo>
                  <a:lnTo>
                    <a:pt x="759521" y="194811"/>
                  </a:lnTo>
                  <a:lnTo>
                    <a:pt x="741215" y="205820"/>
                  </a:lnTo>
                  <a:lnTo>
                    <a:pt x="705083" y="216455"/>
                  </a:lnTo>
                  <a:lnTo>
                    <a:pt x="670691" y="2095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574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0423415"/>
              </p:ext>
            </p:extLst>
          </p:nvPr>
        </p:nvGraphicFramePr>
        <p:xfrm>
          <a:off x="838200" y="266700"/>
          <a:ext cx="11087100" cy="6070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95700"/>
                <a:gridCol w="3695700"/>
                <a:gridCol w="3695700"/>
              </a:tblGrid>
              <a:tr h="15176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SUBJECT</a:t>
                      </a:r>
                      <a:r>
                        <a:rPr lang="en-US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PRONOUNS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PRONOUNS WITH GUSTAR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PRONOUNS AFTER PREPOSITION</a:t>
                      </a:r>
                    </a:p>
                  </a:txBody>
                  <a:tcPr/>
                </a:tc>
              </a:tr>
              <a:tr h="1517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517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517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1" name="SMARTInkShape-Group22"/>
          <p:cNvGrpSpPr/>
          <p:nvPr/>
        </p:nvGrpSpPr>
        <p:grpSpPr>
          <a:xfrm>
            <a:off x="3558638" y="6210300"/>
            <a:ext cx="1372956" cy="842357"/>
            <a:chOff x="3558638" y="6210300"/>
            <a:chExt cx="1372956" cy="842357"/>
          </a:xfrm>
        </p:grpSpPr>
        <p:sp>
          <p:nvSpPr>
            <p:cNvPr id="7" name="SMARTInkShape-88"/>
            <p:cNvSpPr/>
            <p:nvPr/>
          </p:nvSpPr>
          <p:spPr>
            <a:xfrm>
              <a:off x="3558638" y="6286500"/>
              <a:ext cx="413288" cy="412191"/>
            </a:xfrm>
            <a:custGeom>
              <a:avLst/>
              <a:gdLst/>
              <a:ahLst/>
              <a:cxnLst/>
              <a:rect l="0" t="0" r="0" b="0"/>
              <a:pathLst>
                <a:path w="413288" h="412191">
                  <a:moveTo>
                    <a:pt x="413287" y="0"/>
                  </a:moveTo>
                  <a:lnTo>
                    <a:pt x="375631" y="0"/>
                  </a:lnTo>
                  <a:lnTo>
                    <a:pt x="337284" y="0"/>
                  </a:lnTo>
                  <a:lnTo>
                    <a:pt x="299075" y="0"/>
                  </a:lnTo>
                  <a:lnTo>
                    <a:pt x="260926" y="2822"/>
                  </a:lnTo>
                  <a:lnTo>
                    <a:pt x="223863" y="8663"/>
                  </a:lnTo>
                  <a:lnTo>
                    <a:pt x="189751" y="18314"/>
                  </a:lnTo>
                  <a:lnTo>
                    <a:pt x="156951" y="29659"/>
                  </a:lnTo>
                  <a:lnTo>
                    <a:pt x="111558" y="47946"/>
                  </a:lnTo>
                  <a:lnTo>
                    <a:pt x="74119" y="66770"/>
                  </a:lnTo>
                  <a:lnTo>
                    <a:pt x="63350" y="73089"/>
                  </a:lnTo>
                  <a:lnTo>
                    <a:pt x="57229" y="80475"/>
                  </a:lnTo>
                  <a:lnTo>
                    <a:pt x="54207" y="88575"/>
                  </a:lnTo>
                  <a:lnTo>
                    <a:pt x="53250" y="97151"/>
                  </a:lnTo>
                  <a:lnTo>
                    <a:pt x="55787" y="104984"/>
                  </a:lnTo>
                  <a:lnTo>
                    <a:pt x="91277" y="144366"/>
                  </a:lnTo>
                  <a:lnTo>
                    <a:pt x="128670" y="166835"/>
                  </a:lnTo>
                  <a:lnTo>
                    <a:pt x="173264" y="191955"/>
                  </a:lnTo>
                  <a:lnTo>
                    <a:pt x="214934" y="219506"/>
                  </a:lnTo>
                  <a:lnTo>
                    <a:pt x="254091" y="247778"/>
                  </a:lnTo>
                  <a:lnTo>
                    <a:pt x="282392" y="276263"/>
                  </a:lnTo>
                  <a:lnTo>
                    <a:pt x="299126" y="304812"/>
                  </a:lnTo>
                  <a:lnTo>
                    <a:pt x="305731" y="333378"/>
                  </a:lnTo>
                  <a:lnTo>
                    <a:pt x="301632" y="349604"/>
                  </a:lnTo>
                  <a:lnTo>
                    <a:pt x="291696" y="363872"/>
                  </a:lnTo>
                  <a:lnTo>
                    <a:pt x="276697" y="377268"/>
                  </a:lnTo>
                  <a:lnTo>
                    <a:pt x="256624" y="384633"/>
                  </a:lnTo>
                  <a:lnTo>
                    <a:pt x="209245" y="389361"/>
                  </a:lnTo>
                  <a:lnTo>
                    <a:pt x="171737" y="380067"/>
                  </a:lnTo>
                  <a:lnTo>
                    <a:pt x="128757" y="363908"/>
                  </a:lnTo>
                  <a:lnTo>
                    <a:pt x="87564" y="340658"/>
                  </a:lnTo>
                  <a:lnTo>
                    <a:pt x="44382" y="305415"/>
                  </a:lnTo>
                  <a:lnTo>
                    <a:pt x="8646" y="272521"/>
                  </a:lnTo>
                  <a:lnTo>
                    <a:pt x="1319" y="269287"/>
                  </a:lnTo>
                  <a:lnTo>
                    <a:pt x="0" y="269483"/>
                  </a:lnTo>
                  <a:lnTo>
                    <a:pt x="179" y="270672"/>
                  </a:lnTo>
                  <a:lnTo>
                    <a:pt x="5487" y="283046"/>
                  </a:lnTo>
                  <a:lnTo>
                    <a:pt x="21819" y="315672"/>
                  </a:lnTo>
                  <a:lnTo>
                    <a:pt x="64814" y="362128"/>
                  </a:lnTo>
                  <a:lnTo>
                    <a:pt x="100133" y="387755"/>
                  </a:lnTo>
                  <a:lnTo>
                    <a:pt x="137409" y="405932"/>
                  </a:lnTo>
                  <a:lnTo>
                    <a:pt x="162616" y="412190"/>
                  </a:lnTo>
                  <a:lnTo>
                    <a:pt x="201666" y="408704"/>
                  </a:lnTo>
                  <a:lnTo>
                    <a:pt x="246280" y="392619"/>
                  </a:lnTo>
                  <a:lnTo>
                    <a:pt x="291954" y="361983"/>
                  </a:lnTo>
                  <a:lnTo>
                    <a:pt x="346612" y="3143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89"/>
            <p:cNvSpPr/>
            <p:nvPr/>
          </p:nvSpPr>
          <p:spPr>
            <a:xfrm>
              <a:off x="3974931" y="6372225"/>
              <a:ext cx="644695" cy="383130"/>
            </a:xfrm>
            <a:custGeom>
              <a:avLst/>
              <a:gdLst/>
              <a:ahLst/>
              <a:cxnLst/>
              <a:rect l="0" t="0" r="0" b="0"/>
              <a:pathLst>
                <a:path w="644695" h="383130">
                  <a:moveTo>
                    <a:pt x="63669" y="0"/>
                  </a:moveTo>
                  <a:lnTo>
                    <a:pt x="63669" y="5056"/>
                  </a:lnTo>
                  <a:lnTo>
                    <a:pt x="45769" y="42842"/>
                  </a:lnTo>
                  <a:lnTo>
                    <a:pt x="32612" y="80427"/>
                  </a:lnTo>
                  <a:lnTo>
                    <a:pt x="18131" y="127900"/>
                  </a:lnTo>
                  <a:lnTo>
                    <a:pt x="10622" y="162678"/>
                  </a:lnTo>
                  <a:lnTo>
                    <a:pt x="3756" y="195773"/>
                  </a:lnTo>
                  <a:lnTo>
                    <a:pt x="0" y="228122"/>
                  </a:lnTo>
                  <a:lnTo>
                    <a:pt x="707" y="273261"/>
                  </a:lnTo>
                  <a:lnTo>
                    <a:pt x="6052" y="298191"/>
                  </a:lnTo>
                  <a:lnTo>
                    <a:pt x="15484" y="316326"/>
                  </a:lnTo>
                  <a:lnTo>
                    <a:pt x="37750" y="338437"/>
                  </a:lnTo>
                  <a:lnTo>
                    <a:pt x="55325" y="346208"/>
                  </a:lnTo>
                  <a:lnTo>
                    <a:pt x="64456" y="348280"/>
                  </a:lnTo>
                  <a:lnTo>
                    <a:pt x="85891" y="344939"/>
                  </a:lnTo>
                  <a:lnTo>
                    <a:pt x="121759" y="331157"/>
                  </a:lnTo>
                  <a:lnTo>
                    <a:pt x="145578" y="317573"/>
                  </a:lnTo>
                  <a:lnTo>
                    <a:pt x="186740" y="271535"/>
                  </a:lnTo>
                  <a:lnTo>
                    <a:pt x="215846" y="227211"/>
                  </a:lnTo>
                  <a:lnTo>
                    <a:pt x="241755" y="183386"/>
                  </a:lnTo>
                  <a:lnTo>
                    <a:pt x="262838" y="146412"/>
                  </a:lnTo>
                  <a:lnTo>
                    <a:pt x="276846" y="118170"/>
                  </a:lnTo>
                  <a:lnTo>
                    <a:pt x="281181" y="105437"/>
                  </a:lnTo>
                  <a:lnTo>
                    <a:pt x="283819" y="102041"/>
                  </a:lnTo>
                  <a:lnTo>
                    <a:pt x="286635" y="99778"/>
                  </a:lnTo>
                  <a:lnTo>
                    <a:pt x="288513" y="99326"/>
                  </a:lnTo>
                  <a:lnTo>
                    <a:pt x="289765" y="100085"/>
                  </a:lnTo>
                  <a:lnTo>
                    <a:pt x="290600" y="101648"/>
                  </a:lnTo>
                  <a:lnTo>
                    <a:pt x="284510" y="146736"/>
                  </a:lnTo>
                  <a:lnTo>
                    <a:pt x="282471" y="181632"/>
                  </a:lnTo>
                  <a:lnTo>
                    <a:pt x="278037" y="214781"/>
                  </a:lnTo>
                  <a:lnTo>
                    <a:pt x="274646" y="258137"/>
                  </a:lnTo>
                  <a:lnTo>
                    <a:pt x="273642" y="297794"/>
                  </a:lnTo>
                  <a:lnTo>
                    <a:pt x="268288" y="336355"/>
                  </a:lnTo>
                  <a:lnTo>
                    <a:pt x="265055" y="369536"/>
                  </a:lnTo>
                  <a:lnTo>
                    <a:pt x="265660" y="375474"/>
                  </a:lnTo>
                  <a:lnTo>
                    <a:pt x="267121" y="378375"/>
                  </a:lnTo>
                  <a:lnTo>
                    <a:pt x="269154" y="379250"/>
                  </a:lnTo>
                  <a:lnTo>
                    <a:pt x="270509" y="376658"/>
                  </a:lnTo>
                  <a:lnTo>
                    <a:pt x="277919" y="336017"/>
                  </a:lnTo>
                  <a:lnTo>
                    <a:pt x="286371" y="295470"/>
                  </a:lnTo>
                  <a:lnTo>
                    <a:pt x="300634" y="249942"/>
                  </a:lnTo>
                  <a:lnTo>
                    <a:pt x="312215" y="215860"/>
                  </a:lnTo>
                  <a:lnTo>
                    <a:pt x="324417" y="181663"/>
                  </a:lnTo>
                  <a:lnTo>
                    <a:pt x="344245" y="139669"/>
                  </a:lnTo>
                  <a:lnTo>
                    <a:pt x="378853" y="96498"/>
                  </a:lnTo>
                  <a:lnTo>
                    <a:pt x="388092" y="86557"/>
                  </a:lnTo>
                  <a:lnTo>
                    <a:pt x="412468" y="72689"/>
                  </a:lnTo>
                  <a:lnTo>
                    <a:pt x="436707" y="65115"/>
                  </a:lnTo>
                  <a:lnTo>
                    <a:pt x="451009" y="65276"/>
                  </a:lnTo>
                  <a:lnTo>
                    <a:pt x="463714" y="71697"/>
                  </a:lnTo>
                  <a:lnTo>
                    <a:pt x="470066" y="76373"/>
                  </a:lnTo>
                  <a:lnTo>
                    <a:pt x="474301" y="82665"/>
                  </a:lnTo>
                  <a:lnTo>
                    <a:pt x="479005" y="98123"/>
                  </a:lnTo>
                  <a:lnTo>
                    <a:pt x="482026" y="142580"/>
                  </a:lnTo>
                  <a:lnTo>
                    <a:pt x="482549" y="185944"/>
                  </a:lnTo>
                  <a:lnTo>
                    <a:pt x="481645" y="231248"/>
                  </a:lnTo>
                  <a:lnTo>
                    <a:pt x="477262" y="271953"/>
                  </a:lnTo>
                  <a:lnTo>
                    <a:pt x="480667" y="309766"/>
                  </a:lnTo>
                  <a:lnTo>
                    <a:pt x="484263" y="341550"/>
                  </a:lnTo>
                  <a:lnTo>
                    <a:pt x="492605" y="361349"/>
                  </a:lnTo>
                  <a:lnTo>
                    <a:pt x="506191" y="375089"/>
                  </a:lnTo>
                  <a:lnTo>
                    <a:pt x="514259" y="380234"/>
                  </a:lnTo>
                  <a:lnTo>
                    <a:pt x="531690" y="383129"/>
                  </a:lnTo>
                  <a:lnTo>
                    <a:pt x="551078" y="379830"/>
                  </a:lnTo>
                  <a:lnTo>
                    <a:pt x="586852" y="363955"/>
                  </a:lnTo>
                  <a:lnTo>
                    <a:pt x="644694" y="3238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90"/>
            <p:cNvSpPr/>
            <p:nvPr/>
          </p:nvSpPr>
          <p:spPr>
            <a:xfrm>
              <a:off x="4391025" y="6400800"/>
              <a:ext cx="540569" cy="651857"/>
            </a:xfrm>
            <a:custGeom>
              <a:avLst/>
              <a:gdLst/>
              <a:ahLst/>
              <a:cxnLst/>
              <a:rect l="0" t="0" r="0" b="0"/>
              <a:pathLst>
                <a:path w="540569" h="651857">
                  <a:moveTo>
                    <a:pt x="457200" y="0"/>
                  </a:moveTo>
                  <a:lnTo>
                    <a:pt x="452144" y="0"/>
                  </a:lnTo>
                  <a:lnTo>
                    <a:pt x="446839" y="5645"/>
                  </a:lnTo>
                  <a:lnTo>
                    <a:pt x="404937" y="53137"/>
                  </a:lnTo>
                  <a:lnTo>
                    <a:pt x="373381" y="94144"/>
                  </a:lnTo>
                  <a:lnTo>
                    <a:pt x="346452" y="138188"/>
                  </a:lnTo>
                  <a:lnTo>
                    <a:pt x="329412" y="180049"/>
                  </a:lnTo>
                  <a:lnTo>
                    <a:pt x="326556" y="210334"/>
                  </a:lnTo>
                  <a:lnTo>
                    <a:pt x="329639" y="233535"/>
                  </a:lnTo>
                  <a:lnTo>
                    <a:pt x="335118" y="241415"/>
                  </a:lnTo>
                  <a:lnTo>
                    <a:pt x="343003" y="246668"/>
                  </a:lnTo>
                  <a:lnTo>
                    <a:pt x="352494" y="250170"/>
                  </a:lnTo>
                  <a:lnTo>
                    <a:pt x="360938" y="250389"/>
                  </a:lnTo>
                  <a:lnTo>
                    <a:pt x="375964" y="244987"/>
                  </a:lnTo>
                  <a:lnTo>
                    <a:pt x="409404" y="216667"/>
                  </a:lnTo>
                  <a:lnTo>
                    <a:pt x="444059" y="171133"/>
                  </a:lnTo>
                  <a:lnTo>
                    <a:pt x="470871" y="125683"/>
                  </a:lnTo>
                  <a:lnTo>
                    <a:pt x="500000" y="78762"/>
                  </a:lnTo>
                  <a:lnTo>
                    <a:pt x="521629" y="38606"/>
                  </a:lnTo>
                  <a:lnTo>
                    <a:pt x="534969" y="19788"/>
                  </a:lnTo>
                  <a:lnTo>
                    <a:pt x="537621" y="18484"/>
                  </a:lnTo>
                  <a:lnTo>
                    <a:pt x="539389" y="19731"/>
                  </a:lnTo>
                  <a:lnTo>
                    <a:pt x="540568" y="22679"/>
                  </a:lnTo>
                  <a:lnTo>
                    <a:pt x="535075" y="61704"/>
                  </a:lnTo>
                  <a:lnTo>
                    <a:pt x="531074" y="99422"/>
                  </a:lnTo>
                  <a:lnTo>
                    <a:pt x="526016" y="130971"/>
                  </a:lnTo>
                  <a:lnTo>
                    <a:pt x="520240" y="169687"/>
                  </a:lnTo>
                  <a:lnTo>
                    <a:pt x="516968" y="211589"/>
                  </a:lnTo>
                  <a:lnTo>
                    <a:pt x="514455" y="254906"/>
                  </a:lnTo>
                  <a:lnTo>
                    <a:pt x="509811" y="298853"/>
                  </a:lnTo>
                  <a:lnTo>
                    <a:pt x="507041" y="343079"/>
                  </a:lnTo>
                  <a:lnTo>
                    <a:pt x="503693" y="387429"/>
                  </a:lnTo>
                  <a:lnTo>
                    <a:pt x="495150" y="431836"/>
                  </a:lnTo>
                  <a:lnTo>
                    <a:pt x="487119" y="476266"/>
                  </a:lnTo>
                  <a:lnTo>
                    <a:pt x="477906" y="518590"/>
                  </a:lnTo>
                  <a:lnTo>
                    <a:pt x="463228" y="555041"/>
                  </a:lnTo>
                  <a:lnTo>
                    <a:pt x="437114" y="600255"/>
                  </a:lnTo>
                  <a:lnTo>
                    <a:pt x="399155" y="635406"/>
                  </a:lnTo>
                  <a:lnTo>
                    <a:pt x="366844" y="647527"/>
                  </a:lnTo>
                  <a:lnTo>
                    <a:pt x="330258" y="651856"/>
                  </a:lnTo>
                  <a:lnTo>
                    <a:pt x="289304" y="650253"/>
                  </a:lnTo>
                  <a:lnTo>
                    <a:pt x="246407" y="640368"/>
                  </a:lnTo>
                  <a:lnTo>
                    <a:pt x="202647" y="623275"/>
                  </a:lnTo>
                  <a:lnTo>
                    <a:pt x="158504" y="598039"/>
                  </a:lnTo>
                  <a:lnTo>
                    <a:pt x="117013" y="563539"/>
                  </a:lnTo>
                  <a:lnTo>
                    <a:pt x="77406" y="520337"/>
                  </a:lnTo>
                  <a:lnTo>
                    <a:pt x="0" y="409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91"/>
            <p:cNvSpPr/>
            <p:nvPr/>
          </p:nvSpPr>
          <p:spPr>
            <a:xfrm>
              <a:off x="4191000" y="6210300"/>
              <a:ext cx="38101" cy="47626"/>
            </a:xfrm>
            <a:custGeom>
              <a:avLst/>
              <a:gdLst/>
              <a:ahLst/>
              <a:cxnLst/>
              <a:rect l="0" t="0" r="0" b="0"/>
              <a:pathLst>
                <a:path w="38101" h="47626">
                  <a:moveTo>
                    <a:pt x="38100" y="0"/>
                  </a:moveTo>
                  <a:lnTo>
                    <a:pt x="38100" y="5056"/>
                  </a:lnTo>
                  <a:lnTo>
                    <a:pt x="35278" y="10361"/>
                  </a:lnTo>
                  <a:lnTo>
                    <a:pt x="15980" y="36187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SMARTInkShape-Group23"/>
          <p:cNvGrpSpPr/>
          <p:nvPr/>
        </p:nvGrpSpPr>
        <p:grpSpPr>
          <a:xfrm>
            <a:off x="1076325" y="1981725"/>
            <a:ext cx="2819401" cy="4276201"/>
            <a:chOff x="1076325" y="1981725"/>
            <a:chExt cx="2819401" cy="4276201"/>
          </a:xfrm>
        </p:grpSpPr>
        <p:sp>
          <p:nvSpPr>
            <p:cNvPr id="12" name="SMARTInkShape-92"/>
            <p:cNvSpPr/>
            <p:nvPr/>
          </p:nvSpPr>
          <p:spPr>
            <a:xfrm>
              <a:off x="1594303" y="1981725"/>
              <a:ext cx="612828" cy="1485967"/>
            </a:xfrm>
            <a:custGeom>
              <a:avLst/>
              <a:gdLst/>
              <a:ahLst/>
              <a:cxnLst/>
              <a:rect l="0" t="0" r="0" b="0"/>
              <a:pathLst>
                <a:path w="612828" h="1485967">
                  <a:moveTo>
                    <a:pt x="72572" y="342375"/>
                  </a:moveTo>
                  <a:lnTo>
                    <a:pt x="59389" y="379103"/>
                  </a:lnTo>
                  <a:lnTo>
                    <a:pt x="45735" y="426635"/>
                  </a:lnTo>
                  <a:lnTo>
                    <a:pt x="37361" y="467666"/>
                  </a:lnTo>
                  <a:lnTo>
                    <a:pt x="26584" y="514124"/>
                  </a:lnTo>
                  <a:lnTo>
                    <a:pt x="14738" y="560172"/>
                  </a:lnTo>
                  <a:lnTo>
                    <a:pt x="4535" y="605332"/>
                  </a:lnTo>
                  <a:lnTo>
                    <a:pt x="0" y="650097"/>
                  </a:lnTo>
                  <a:lnTo>
                    <a:pt x="807" y="691866"/>
                  </a:lnTo>
                  <a:lnTo>
                    <a:pt x="4693" y="729479"/>
                  </a:lnTo>
                  <a:lnTo>
                    <a:pt x="9948" y="760307"/>
                  </a:lnTo>
                  <a:lnTo>
                    <a:pt x="21456" y="782475"/>
                  </a:lnTo>
                  <a:lnTo>
                    <a:pt x="28969" y="791350"/>
                  </a:lnTo>
                  <a:lnTo>
                    <a:pt x="48607" y="801211"/>
                  </a:lnTo>
                  <a:lnTo>
                    <a:pt x="59770" y="803841"/>
                  </a:lnTo>
                  <a:lnTo>
                    <a:pt x="83463" y="801118"/>
                  </a:lnTo>
                  <a:lnTo>
                    <a:pt x="110221" y="789677"/>
                  </a:lnTo>
                  <a:lnTo>
                    <a:pt x="143280" y="766954"/>
                  </a:lnTo>
                  <a:lnTo>
                    <a:pt x="179139" y="733571"/>
                  </a:lnTo>
                  <a:lnTo>
                    <a:pt x="217302" y="691923"/>
                  </a:lnTo>
                  <a:lnTo>
                    <a:pt x="237850" y="667482"/>
                  </a:lnTo>
                  <a:lnTo>
                    <a:pt x="258958" y="641663"/>
                  </a:lnTo>
                  <a:lnTo>
                    <a:pt x="279379" y="613867"/>
                  </a:lnTo>
                  <a:lnTo>
                    <a:pt x="299343" y="584753"/>
                  </a:lnTo>
                  <a:lnTo>
                    <a:pt x="319003" y="554760"/>
                  </a:lnTo>
                  <a:lnTo>
                    <a:pt x="339518" y="524182"/>
                  </a:lnTo>
                  <a:lnTo>
                    <a:pt x="360602" y="493213"/>
                  </a:lnTo>
                  <a:lnTo>
                    <a:pt x="382067" y="461984"/>
                  </a:lnTo>
                  <a:lnTo>
                    <a:pt x="401669" y="430581"/>
                  </a:lnTo>
                  <a:lnTo>
                    <a:pt x="420028" y="399062"/>
                  </a:lnTo>
                  <a:lnTo>
                    <a:pt x="437559" y="367466"/>
                  </a:lnTo>
                  <a:lnTo>
                    <a:pt x="454539" y="335819"/>
                  </a:lnTo>
                  <a:lnTo>
                    <a:pt x="471150" y="304138"/>
                  </a:lnTo>
                  <a:lnTo>
                    <a:pt x="487515" y="272434"/>
                  </a:lnTo>
                  <a:lnTo>
                    <a:pt x="502659" y="242831"/>
                  </a:lnTo>
                  <a:lnTo>
                    <a:pt x="516988" y="214629"/>
                  </a:lnTo>
                  <a:lnTo>
                    <a:pt x="530775" y="187361"/>
                  </a:lnTo>
                  <a:lnTo>
                    <a:pt x="543141" y="161774"/>
                  </a:lnTo>
                  <a:lnTo>
                    <a:pt x="554559" y="137308"/>
                  </a:lnTo>
                  <a:lnTo>
                    <a:pt x="574655" y="92484"/>
                  </a:lnTo>
                  <a:lnTo>
                    <a:pt x="590642" y="54924"/>
                  </a:lnTo>
                  <a:lnTo>
                    <a:pt x="609490" y="11565"/>
                  </a:lnTo>
                  <a:lnTo>
                    <a:pt x="612827" y="262"/>
                  </a:lnTo>
                  <a:lnTo>
                    <a:pt x="612659" y="0"/>
                  </a:lnTo>
                  <a:lnTo>
                    <a:pt x="602005" y="40741"/>
                  </a:lnTo>
                  <a:lnTo>
                    <a:pt x="596095" y="74613"/>
                  </a:lnTo>
                  <a:lnTo>
                    <a:pt x="589941" y="117536"/>
                  </a:lnTo>
                  <a:lnTo>
                    <a:pt x="586818" y="143799"/>
                  </a:lnTo>
                  <a:lnTo>
                    <a:pt x="583677" y="171891"/>
                  </a:lnTo>
                  <a:lnTo>
                    <a:pt x="580525" y="203319"/>
                  </a:lnTo>
                  <a:lnTo>
                    <a:pt x="577366" y="236971"/>
                  </a:lnTo>
                  <a:lnTo>
                    <a:pt x="574201" y="272106"/>
                  </a:lnTo>
                  <a:lnTo>
                    <a:pt x="571033" y="310346"/>
                  </a:lnTo>
                  <a:lnTo>
                    <a:pt x="567863" y="350655"/>
                  </a:lnTo>
                  <a:lnTo>
                    <a:pt x="564691" y="392345"/>
                  </a:lnTo>
                  <a:lnTo>
                    <a:pt x="561518" y="436013"/>
                  </a:lnTo>
                  <a:lnTo>
                    <a:pt x="558344" y="481001"/>
                  </a:lnTo>
                  <a:lnTo>
                    <a:pt x="555170" y="526867"/>
                  </a:lnTo>
                  <a:lnTo>
                    <a:pt x="551996" y="574378"/>
                  </a:lnTo>
                  <a:lnTo>
                    <a:pt x="548821" y="622985"/>
                  </a:lnTo>
                  <a:lnTo>
                    <a:pt x="545646" y="672323"/>
                  </a:lnTo>
                  <a:lnTo>
                    <a:pt x="540355" y="722149"/>
                  </a:lnTo>
                  <a:lnTo>
                    <a:pt x="533652" y="772299"/>
                  </a:lnTo>
                  <a:lnTo>
                    <a:pt x="526009" y="822666"/>
                  </a:lnTo>
                  <a:lnTo>
                    <a:pt x="517738" y="872119"/>
                  </a:lnTo>
                  <a:lnTo>
                    <a:pt x="509049" y="920963"/>
                  </a:lnTo>
                  <a:lnTo>
                    <a:pt x="500082" y="969400"/>
                  </a:lnTo>
                  <a:lnTo>
                    <a:pt x="489870" y="1016509"/>
                  </a:lnTo>
                  <a:lnTo>
                    <a:pt x="478829" y="1062730"/>
                  </a:lnTo>
                  <a:lnTo>
                    <a:pt x="467235" y="1108362"/>
                  </a:lnTo>
                  <a:lnTo>
                    <a:pt x="453156" y="1150425"/>
                  </a:lnTo>
                  <a:lnTo>
                    <a:pt x="437419" y="1190108"/>
                  </a:lnTo>
                  <a:lnTo>
                    <a:pt x="420579" y="1228205"/>
                  </a:lnTo>
                  <a:lnTo>
                    <a:pt x="403001" y="1263129"/>
                  </a:lnTo>
                  <a:lnTo>
                    <a:pt x="384933" y="1295936"/>
                  </a:lnTo>
                  <a:lnTo>
                    <a:pt x="366538" y="1327332"/>
                  </a:lnTo>
                  <a:lnTo>
                    <a:pt x="346866" y="1354613"/>
                  </a:lnTo>
                  <a:lnTo>
                    <a:pt x="305253" y="1401858"/>
                  </a:lnTo>
                  <a:lnTo>
                    <a:pt x="264885" y="1438379"/>
                  </a:lnTo>
                  <a:lnTo>
                    <a:pt x="224720" y="1465546"/>
                  </a:lnTo>
                  <a:lnTo>
                    <a:pt x="182174" y="1481148"/>
                  </a:lnTo>
                  <a:lnTo>
                    <a:pt x="141392" y="1485966"/>
                  </a:lnTo>
                  <a:lnTo>
                    <a:pt x="103159" y="1482462"/>
                  </a:lnTo>
                  <a:lnTo>
                    <a:pt x="68527" y="1470322"/>
                  </a:lnTo>
                  <a:lnTo>
                    <a:pt x="41141" y="1448699"/>
                  </a:lnTo>
                  <a:lnTo>
                    <a:pt x="20503" y="1420391"/>
                  </a:lnTo>
                  <a:lnTo>
                    <a:pt x="7802" y="1386643"/>
                  </a:lnTo>
                  <a:lnTo>
                    <a:pt x="4274" y="1342011"/>
                  </a:lnTo>
                  <a:lnTo>
                    <a:pt x="4815" y="1316774"/>
                  </a:lnTo>
                  <a:lnTo>
                    <a:pt x="8351" y="1290424"/>
                  </a:lnTo>
                  <a:lnTo>
                    <a:pt x="13883" y="1263333"/>
                  </a:lnTo>
                  <a:lnTo>
                    <a:pt x="20746" y="1235747"/>
                  </a:lnTo>
                  <a:lnTo>
                    <a:pt x="30613" y="1205715"/>
                  </a:lnTo>
                  <a:lnTo>
                    <a:pt x="42483" y="1174051"/>
                  </a:lnTo>
                  <a:lnTo>
                    <a:pt x="55687" y="1141301"/>
                  </a:lnTo>
                  <a:lnTo>
                    <a:pt x="71899" y="1106767"/>
                  </a:lnTo>
                  <a:lnTo>
                    <a:pt x="90115" y="1071045"/>
                  </a:lnTo>
                  <a:lnTo>
                    <a:pt x="109667" y="1034530"/>
                  </a:lnTo>
                  <a:lnTo>
                    <a:pt x="131169" y="997487"/>
                  </a:lnTo>
                  <a:lnTo>
                    <a:pt x="153970" y="960091"/>
                  </a:lnTo>
                  <a:lnTo>
                    <a:pt x="177637" y="922461"/>
                  </a:lnTo>
                  <a:lnTo>
                    <a:pt x="224972" y="847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93"/>
            <p:cNvSpPr/>
            <p:nvPr/>
          </p:nvSpPr>
          <p:spPr>
            <a:xfrm>
              <a:off x="2411691" y="2181225"/>
              <a:ext cx="346143" cy="555497"/>
            </a:xfrm>
            <a:custGeom>
              <a:avLst/>
              <a:gdLst/>
              <a:ahLst/>
              <a:cxnLst/>
              <a:rect l="0" t="0" r="0" b="0"/>
              <a:pathLst>
                <a:path w="346143" h="555497">
                  <a:moveTo>
                    <a:pt x="26709" y="0"/>
                  </a:moveTo>
                  <a:lnTo>
                    <a:pt x="31766" y="0"/>
                  </a:lnTo>
                  <a:lnTo>
                    <a:pt x="33255" y="2117"/>
                  </a:lnTo>
                  <a:lnTo>
                    <a:pt x="35351" y="16267"/>
                  </a:lnTo>
                  <a:lnTo>
                    <a:pt x="33238" y="51779"/>
                  </a:lnTo>
                  <a:lnTo>
                    <a:pt x="25821" y="95423"/>
                  </a:lnTo>
                  <a:lnTo>
                    <a:pt x="19964" y="135543"/>
                  </a:lnTo>
                  <a:lnTo>
                    <a:pt x="13834" y="181597"/>
                  </a:lnTo>
                  <a:lnTo>
                    <a:pt x="10717" y="205731"/>
                  </a:lnTo>
                  <a:lnTo>
                    <a:pt x="7581" y="230287"/>
                  </a:lnTo>
                  <a:lnTo>
                    <a:pt x="4432" y="255125"/>
                  </a:lnTo>
                  <a:lnTo>
                    <a:pt x="2333" y="280150"/>
                  </a:lnTo>
                  <a:lnTo>
                    <a:pt x="933" y="305300"/>
                  </a:lnTo>
                  <a:lnTo>
                    <a:pt x="0" y="330533"/>
                  </a:lnTo>
                  <a:lnTo>
                    <a:pt x="436" y="354764"/>
                  </a:lnTo>
                  <a:lnTo>
                    <a:pt x="3743" y="401442"/>
                  </a:lnTo>
                  <a:lnTo>
                    <a:pt x="11563" y="441238"/>
                  </a:lnTo>
                  <a:lnTo>
                    <a:pt x="23153" y="475506"/>
                  </a:lnTo>
                  <a:lnTo>
                    <a:pt x="48586" y="517540"/>
                  </a:lnTo>
                  <a:lnTo>
                    <a:pt x="70652" y="540109"/>
                  </a:lnTo>
                  <a:lnTo>
                    <a:pt x="94569" y="552257"/>
                  </a:lnTo>
                  <a:lnTo>
                    <a:pt x="106874" y="555496"/>
                  </a:lnTo>
                  <a:lnTo>
                    <a:pt x="134657" y="553451"/>
                  </a:lnTo>
                  <a:lnTo>
                    <a:pt x="149475" y="549943"/>
                  </a:lnTo>
                  <a:lnTo>
                    <a:pt x="195611" y="519722"/>
                  </a:lnTo>
                  <a:lnTo>
                    <a:pt x="227012" y="486399"/>
                  </a:lnTo>
                  <a:lnTo>
                    <a:pt x="256491" y="445836"/>
                  </a:lnTo>
                  <a:lnTo>
                    <a:pt x="280176" y="399585"/>
                  </a:lnTo>
                  <a:lnTo>
                    <a:pt x="290937" y="374340"/>
                  </a:lnTo>
                  <a:lnTo>
                    <a:pt x="301286" y="347985"/>
                  </a:lnTo>
                  <a:lnTo>
                    <a:pt x="311360" y="320890"/>
                  </a:lnTo>
                  <a:lnTo>
                    <a:pt x="320193" y="293302"/>
                  </a:lnTo>
                  <a:lnTo>
                    <a:pt x="328199" y="265385"/>
                  </a:lnTo>
                  <a:lnTo>
                    <a:pt x="335652" y="237248"/>
                  </a:lnTo>
                  <a:lnTo>
                    <a:pt x="340621" y="210024"/>
                  </a:lnTo>
                  <a:lnTo>
                    <a:pt x="343934" y="183407"/>
                  </a:lnTo>
                  <a:lnTo>
                    <a:pt x="346142" y="157197"/>
                  </a:lnTo>
                  <a:lnTo>
                    <a:pt x="342951" y="111140"/>
                  </a:lnTo>
                  <a:lnTo>
                    <a:pt x="333420" y="71621"/>
                  </a:lnTo>
                  <a:lnTo>
                    <a:pt x="318600" y="39945"/>
                  </a:lnTo>
                  <a:lnTo>
                    <a:pt x="298608" y="17401"/>
                  </a:lnTo>
                  <a:lnTo>
                    <a:pt x="287350" y="8425"/>
                  </a:lnTo>
                  <a:lnTo>
                    <a:pt x="263552" y="1275"/>
                  </a:lnTo>
                  <a:lnTo>
                    <a:pt x="236748" y="2683"/>
                  </a:lnTo>
                  <a:lnTo>
                    <a:pt x="203668" y="10365"/>
                  </a:lnTo>
                  <a:lnTo>
                    <a:pt x="112434" y="76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94"/>
            <p:cNvSpPr/>
            <p:nvPr/>
          </p:nvSpPr>
          <p:spPr>
            <a:xfrm>
              <a:off x="1762522" y="3552825"/>
              <a:ext cx="138442" cy="1353725"/>
            </a:xfrm>
            <a:custGeom>
              <a:avLst/>
              <a:gdLst/>
              <a:ahLst/>
              <a:cxnLst/>
              <a:rect l="0" t="0" r="0" b="0"/>
              <a:pathLst>
                <a:path w="138442" h="1353725">
                  <a:moveTo>
                    <a:pt x="132953" y="0"/>
                  </a:moveTo>
                  <a:lnTo>
                    <a:pt x="135775" y="18828"/>
                  </a:lnTo>
                  <a:lnTo>
                    <a:pt x="138441" y="40118"/>
                  </a:lnTo>
                  <a:lnTo>
                    <a:pt x="135049" y="86088"/>
                  </a:lnTo>
                  <a:lnTo>
                    <a:pt x="133885" y="132453"/>
                  </a:lnTo>
                  <a:lnTo>
                    <a:pt x="132516" y="159210"/>
                  </a:lnTo>
                  <a:lnTo>
                    <a:pt x="130545" y="187632"/>
                  </a:lnTo>
                  <a:lnTo>
                    <a:pt x="128173" y="217163"/>
                  </a:lnTo>
                  <a:lnTo>
                    <a:pt x="125533" y="248492"/>
                  </a:lnTo>
                  <a:lnTo>
                    <a:pt x="122714" y="281019"/>
                  </a:lnTo>
                  <a:lnTo>
                    <a:pt x="119777" y="314346"/>
                  </a:lnTo>
                  <a:lnTo>
                    <a:pt x="115703" y="350322"/>
                  </a:lnTo>
                  <a:lnTo>
                    <a:pt x="110869" y="388065"/>
                  </a:lnTo>
                  <a:lnTo>
                    <a:pt x="105531" y="426985"/>
                  </a:lnTo>
                  <a:lnTo>
                    <a:pt x="100913" y="466690"/>
                  </a:lnTo>
                  <a:lnTo>
                    <a:pt x="96777" y="506919"/>
                  </a:lnTo>
                  <a:lnTo>
                    <a:pt x="92960" y="547496"/>
                  </a:lnTo>
                  <a:lnTo>
                    <a:pt x="88300" y="589364"/>
                  </a:lnTo>
                  <a:lnTo>
                    <a:pt x="83076" y="632093"/>
                  </a:lnTo>
                  <a:lnTo>
                    <a:pt x="77477" y="675395"/>
                  </a:lnTo>
                  <a:lnTo>
                    <a:pt x="71627" y="719080"/>
                  </a:lnTo>
                  <a:lnTo>
                    <a:pt x="65611" y="763020"/>
                  </a:lnTo>
                  <a:lnTo>
                    <a:pt x="59483" y="807130"/>
                  </a:lnTo>
                  <a:lnTo>
                    <a:pt x="54340" y="850295"/>
                  </a:lnTo>
                  <a:lnTo>
                    <a:pt x="49853" y="892830"/>
                  </a:lnTo>
                  <a:lnTo>
                    <a:pt x="45803" y="934945"/>
                  </a:lnTo>
                  <a:lnTo>
                    <a:pt x="40986" y="975722"/>
                  </a:lnTo>
                  <a:lnTo>
                    <a:pt x="35658" y="1015606"/>
                  </a:lnTo>
                  <a:lnTo>
                    <a:pt x="29990" y="1054896"/>
                  </a:lnTo>
                  <a:lnTo>
                    <a:pt x="25153" y="1091672"/>
                  </a:lnTo>
                  <a:lnTo>
                    <a:pt x="20870" y="1126773"/>
                  </a:lnTo>
                  <a:lnTo>
                    <a:pt x="16956" y="1160757"/>
                  </a:lnTo>
                  <a:lnTo>
                    <a:pt x="13288" y="1191880"/>
                  </a:lnTo>
                  <a:lnTo>
                    <a:pt x="9785" y="1221095"/>
                  </a:lnTo>
                  <a:lnTo>
                    <a:pt x="6391" y="1249038"/>
                  </a:lnTo>
                  <a:lnTo>
                    <a:pt x="2620" y="1294197"/>
                  </a:lnTo>
                  <a:lnTo>
                    <a:pt x="497" y="1340905"/>
                  </a:lnTo>
                  <a:lnTo>
                    <a:pt x="0" y="1353724"/>
                  </a:lnTo>
                  <a:lnTo>
                    <a:pt x="2504" y="1318994"/>
                  </a:lnTo>
                  <a:lnTo>
                    <a:pt x="7242" y="1278370"/>
                  </a:lnTo>
                  <a:lnTo>
                    <a:pt x="9988" y="1251238"/>
                  </a:lnTo>
                  <a:lnTo>
                    <a:pt x="12876" y="1221508"/>
                  </a:lnTo>
                  <a:lnTo>
                    <a:pt x="16918" y="1188989"/>
                  </a:lnTo>
                  <a:lnTo>
                    <a:pt x="21730" y="1154609"/>
                  </a:lnTo>
                  <a:lnTo>
                    <a:pt x="27054" y="1118989"/>
                  </a:lnTo>
                  <a:lnTo>
                    <a:pt x="37703" y="1047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95"/>
            <p:cNvSpPr/>
            <p:nvPr/>
          </p:nvSpPr>
          <p:spPr>
            <a:xfrm>
              <a:off x="1276731" y="3448050"/>
              <a:ext cx="1190245" cy="495301"/>
            </a:xfrm>
            <a:custGeom>
              <a:avLst/>
              <a:gdLst/>
              <a:ahLst/>
              <a:cxnLst/>
              <a:rect l="0" t="0" r="0" b="0"/>
              <a:pathLst>
                <a:path w="1190245" h="495301">
                  <a:moveTo>
                    <a:pt x="1190244" y="0"/>
                  </a:moveTo>
                  <a:lnTo>
                    <a:pt x="1153616" y="13257"/>
                  </a:lnTo>
                  <a:lnTo>
                    <a:pt x="1108836" y="27447"/>
                  </a:lnTo>
                  <a:lnTo>
                    <a:pt x="1065162" y="41832"/>
                  </a:lnTo>
                  <a:lnTo>
                    <a:pt x="1040181" y="50113"/>
                  </a:lnTo>
                  <a:lnTo>
                    <a:pt x="1010827" y="59867"/>
                  </a:lnTo>
                  <a:lnTo>
                    <a:pt x="978558" y="70603"/>
                  </a:lnTo>
                  <a:lnTo>
                    <a:pt x="944345" y="81993"/>
                  </a:lnTo>
                  <a:lnTo>
                    <a:pt x="907778" y="94879"/>
                  </a:lnTo>
                  <a:lnTo>
                    <a:pt x="869642" y="108761"/>
                  </a:lnTo>
                  <a:lnTo>
                    <a:pt x="830459" y="123307"/>
                  </a:lnTo>
                  <a:lnTo>
                    <a:pt x="789521" y="138297"/>
                  </a:lnTo>
                  <a:lnTo>
                    <a:pt x="747412" y="153581"/>
                  </a:lnTo>
                  <a:lnTo>
                    <a:pt x="704523" y="169062"/>
                  </a:lnTo>
                  <a:lnTo>
                    <a:pt x="660055" y="185733"/>
                  </a:lnTo>
                  <a:lnTo>
                    <a:pt x="614534" y="203197"/>
                  </a:lnTo>
                  <a:lnTo>
                    <a:pt x="568313" y="221190"/>
                  </a:lnTo>
                  <a:lnTo>
                    <a:pt x="522681" y="237418"/>
                  </a:lnTo>
                  <a:lnTo>
                    <a:pt x="477444" y="252470"/>
                  </a:lnTo>
                  <a:lnTo>
                    <a:pt x="432469" y="266739"/>
                  </a:lnTo>
                  <a:lnTo>
                    <a:pt x="389785" y="280484"/>
                  </a:lnTo>
                  <a:lnTo>
                    <a:pt x="348630" y="293881"/>
                  </a:lnTo>
                  <a:lnTo>
                    <a:pt x="308493" y="307046"/>
                  </a:lnTo>
                  <a:lnTo>
                    <a:pt x="270093" y="320056"/>
                  </a:lnTo>
                  <a:lnTo>
                    <a:pt x="232852" y="332962"/>
                  </a:lnTo>
                  <a:lnTo>
                    <a:pt x="196383" y="345800"/>
                  </a:lnTo>
                  <a:lnTo>
                    <a:pt x="164661" y="357533"/>
                  </a:lnTo>
                  <a:lnTo>
                    <a:pt x="136106" y="368530"/>
                  </a:lnTo>
                  <a:lnTo>
                    <a:pt x="109660" y="379037"/>
                  </a:lnTo>
                  <a:lnTo>
                    <a:pt x="66165" y="396355"/>
                  </a:lnTo>
                  <a:lnTo>
                    <a:pt x="31312" y="412166"/>
                  </a:lnTo>
                  <a:lnTo>
                    <a:pt x="5238" y="429777"/>
                  </a:lnTo>
                  <a:lnTo>
                    <a:pt x="190" y="439976"/>
                  </a:lnTo>
                  <a:lnTo>
                    <a:pt x="0" y="451009"/>
                  </a:lnTo>
                  <a:lnTo>
                    <a:pt x="3048" y="462598"/>
                  </a:lnTo>
                  <a:lnTo>
                    <a:pt x="11430" y="471382"/>
                  </a:lnTo>
                  <a:lnTo>
                    <a:pt x="66294" y="495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96"/>
            <p:cNvSpPr/>
            <p:nvPr/>
          </p:nvSpPr>
          <p:spPr>
            <a:xfrm>
              <a:off x="2181415" y="4029075"/>
              <a:ext cx="492056" cy="713411"/>
            </a:xfrm>
            <a:custGeom>
              <a:avLst/>
              <a:gdLst/>
              <a:ahLst/>
              <a:cxnLst/>
              <a:rect l="0" t="0" r="0" b="0"/>
              <a:pathLst>
                <a:path w="492056" h="713411">
                  <a:moveTo>
                    <a:pt x="28385" y="0"/>
                  </a:moveTo>
                  <a:lnTo>
                    <a:pt x="27327" y="16267"/>
                  </a:lnTo>
                  <a:lnTo>
                    <a:pt x="20846" y="57423"/>
                  </a:lnTo>
                  <a:lnTo>
                    <a:pt x="19743" y="92196"/>
                  </a:lnTo>
                  <a:lnTo>
                    <a:pt x="19252" y="135873"/>
                  </a:lnTo>
                  <a:lnTo>
                    <a:pt x="18063" y="160432"/>
                  </a:lnTo>
                  <a:lnTo>
                    <a:pt x="16212" y="186330"/>
                  </a:lnTo>
                  <a:lnTo>
                    <a:pt x="13920" y="213120"/>
                  </a:lnTo>
                  <a:lnTo>
                    <a:pt x="12391" y="241563"/>
                  </a:lnTo>
                  <a:lnTo>
                    <a:pt x="11373" y="271109"/>
                  </a:lnTo>
                  <a:lnTo>
                    <a:pt x="10693" y="301389"/>
                  </a:lnTo>
                  <a:lnTo>
                    <a:pt x="9182" y="331101"/>
                  </a:lnTo>
                  <a:lnTo>
                    <a:pt x="7117" y="360435"/>
                  </a:lnTo>
                  <a:lnTo>
                    <a:pt x="4681" y="389515"/>
                  </a:lnTo>
                  <a:lnTo>
                    <a:pt x="3057" y="418426"/>
                  </a:lnTo>
                  <a:lnTo>
                    <a:pt x="1975" y="447226"/>
                  </a:lnTo>
                  <a:lnTo>
                    <a:pt x="1253" y="475951"/>
                  </a:lnTo>
                  <a:lnTo>
                    <a:pt x="772" y="501450"/>
                  </a:lnTo>
                  <a:lnTo>
                    <a:pt x="238" y="546717"/>
                  </a:lnTo>
                  <a:lnTo>
                    <a:pt x="0" y="585180"/>
                  </a:lnTo>
                  <a:lnTo>
                    <a:pt x="953" y="618855"/>
                  </a:lnTo>
                  <a:lnTo>
                    <a:pt x="8498" y="659497"/>
                  </a:lnTo>
                  <a:lnTo>
                    <a:pt x="18135" y="677990"/>
                  </a:lnTo>
                  <a:lnTo>
                    <a:pt x="23668" y="681652"/>
                  </a:lnTo>
                  <a:lnTo>
                    <a:pt x="29474" y="681976"/>
                  </a:lnTo>
                  <a:lnTo>
                    <a:pt x="35461" y="680076"/>
                  </a:lnTo>
                  <a:lnTo>
                    <a:pt x="47758" y="666676"/>
                  </a:lnTo>
                  <a:lnTo>
                    <a:pt x="66581" y="626864"/>
                  </a:lnTo>
                  <a:lnTo>
                    <a:pt x="79228" y="587640"/>
                  </a:lnTo>
                  <a:lnTo>
                    <a:pt x="91904" y="541984"/>
                  </a:lnTo>
                  <a:lnTo>
                    <a:pt x="97189" y="516898"/>
                  </a:lnTo>
                  <a:lnTo>
                    <a:pt x="101771" y="490648"/>
                  </a:lnTo>
                  <a:lnTo>
                    <a:pt x="105884" y="463624"/>
                  </a:lnTo>
                  <a:lnTo>
                    <a:pt x="110743" y="436083"/>
                  </a:lnTo>
                  <a:lnTo>
                    <a:pt x="116099" y="408197"/>
                  </a:lnTo>
                  <a:lnTo>
                    <a:pt x="121786" y="380081"/>
                  </a:lnTo>
                  <a:lnTo>
                    <a:pt x="127694" y="353929"/>
                  </a:lnTo>
                  <a:lnTo>
                    <a:pt x="133749" y="329086"/>
                  </a:lnTo>
                  <a:lnTo>
                    <a:pt x="145064" y="283844"/>
                  </a:lnTo>
                  <a:lnTo>
                    <a:pt x="153620" y="246097"/>
                  </a:lnTo>
                  <a:lnTo>
                    <a:pt x="164387" y="205210"/>
                  </a:lnTo>
                  <a:lnTo>
                    <a:pt x="178858" y="161644"/>
                  </a:lnTo>
                  <a:lnTo>
                    <a:pt x="180558" y="159621"/>
                  </a:lnTo>
                  <a:lnTo>
                    <a:pt x="182751" y="159331"/>
                  </a:lnTo>
                  <a:lnTo>
                    <a:pt x="185270" y="160196"/>
                  </a:lnTo>
                  <a:lnTo>
                    <a:pt x="188817" y="186695"/>
                  </a:lnTo>
                  <a:lnTo>
                    <a:pt x="189867" y="233117"/>
                  </a:lnTo>
                  <a:lnTo>
                    <a:pt x="187291" y="271530"/>
                  </a:lnTo>
                  <a:lnTo>
                    <a:pt x="184735" y="313296"/>
                  </a:lnTo>
                  <a:lnTo>
                    <a:pt x="187127" y="356554"/>
                  </a:lnTo>
                  <a:lnTo>
                    <a:pt x="188895" y="403296"/>
                  </a:lnTo>
                  <a:lnTo>
                    <a:pt x="189367" y="427614"/>
                  </a:lnTo>
                  <a:lnTo>
                    <a:pt x="195535" y="474390"/>
                  </a:lnTo>
                  <a:lnTo>
                    <a:pt x="205332" y="518815"/>
                  </a:lnTo>
                  <a:lnTo>
                    <a:pt x="216742" y="559726"/>
                  </a:lnTo>
                  <a:lnTo>
                    <a:pt x="234513" y="596253"/>
                  </a:lnTo>
                  <a:lnTo>
                    <a:pt x="268318" y="643745"/>
                  </a:lnTo>
                  <a:lnTo>
                    <a:pt x="305146" y="681806"/>
                  </a:lnTo>
                  <a:lnTo>
                    <a:pt x="331307" y="700958"/>
                  </a:lnTo>
                  <a:lnTo>
                    <a:pt x="360572" y="712998"/>
                  </a:lnTo>
                  <a:lnTo>
                    <a:pt x="388396" y="713410"/>
                  </a:lnTo>
                  <a:lnTo>
                    <a:pt x="413815" y="705479"/>
                  </a:lnTo>
                  <a:lnTo>
                    <a:pt x="435696" y="691371"/>
                  </a:lnTo>
                  <a:lnTo>
                    <a:pt x="456004" y="660407"/>
                  </a:lnTo>
                  <a:lnTo>
                    <a:pt x="473496" y="615247"/>
                  </a:lnTo>
                  <a:lnTo>
                    <a:pt x="479642" y="586907"/>
                  </a:lnTo>
                  <a:lnTo>
                    <a:pt x="484798" y="556371"/>
                  </a:lnTo>
                  <a:lnTo>
                    <a:pt x="488235" y="523314"/>
                  </a:lnTo>
                  <a:lnTo>
                    <a:pt x="490527" y="488576"/>
                  </a:lnTo>
                  <a:lnTo>
                    <a:pt x="492055" y="452717"/>
                  </a:lnTo>
                  <a:lnTo>
                    <a:pt x="492015" y="415053"/>
                  </a:lnTo>
                  <a:lnTo>
                    <a:pt x="490930" y="376185"/>
                  </a:lnTo>
                  <a:lnTo>
                    <a:pt x="489148" y="336515"/>
                  </a:lnTo>
                  <a:lnTo>
                    <a:pt x="484786" y="297369"/>
                  </a:lnTo>
                  <a:lnTo>
                    <a:pt x="478702" y="258571"/>
                  </a:lnTo>
                  <a:lnTo>
                    <a:pt x="471471" y="220006"/>
                  </a:lnTo>
                  <a:lnTo>
                    <a:pt x="462417" y="185829"/>
                  </a:lnTo>
                  <a:lnTo>
                    <a:pt x="418910" y="66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97"/>
            <p:cNvSpPr/>
            <p:nvPr/>
          </p:nvSpPr>
          <p:spPr>
            <a:xfrm>
              <a:off x="2324100" y="3609975"/>
              <a:ext cx="356347" cy="352426"/>
            </a:xfrm>
            <a:custGeom>
              <a:avLst/>
              <a:gdLst/>
              <a:ahLst/>
              <a:cxnLst/>
              <a:rect l="0" t="0" r="0" b="0"/>
              <a:pathLst>
                <a:path w="356347" h="352426">
                  <a:moveTo>
                    <a:pt x="0" y="352425"/>
                  </a:moveTo>
                  <a:lnTo>
                    <a:pt x="25968" y="328574"/>
                  </a:lnTo>
                  <a:lnTo>
                    <a:pt x="71491" y="304479"/>
                  </a:lnTo>
                  <a:lnTo>
                    <a:pt x="102682" y="290899"/>
                  </a:lnTo>
                  <a:lnTo>
                    <a:pt x="141239" y="274280"/>
                  </a:lnTo>
                  <a:lnTo>
                    <a:pt x="180248" y="256311"/>
                  </a:lnTo>
                  <a:lnTo>
                    <a:pt x="218752" y="236682"/>
                  </a:lnTo>
                  <a:lnTo>
                    <a:pt x="257031" y="213848"/>
                  </a:lnTo>
                  <a:lnTo>
                    <a:pt x="292389" y="192410"/>
                  </a:lnTo>
                  <a:lnTo>
                    <a:pt x="322567" y="170182"/>
                  </a:lnTo>
                  <a:lnTo>
                    <a:pt x="343035" y="142664"/>
                  </a:lnTo>
                  <a:lnTo>
                    <a:pt x="353544" y="109973"/>
                  </a:lnTo>
                  <a:lnTo>
                    <a:pt x="356346" y="92365"/>
                  </a:lnTo>
                  <a:lnTo>
                    <a:pt x="350993" y="55868"/>
                  </a:lnTo>
                  <a:lnTo>
                    <a:pt x="3333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98"/>
            <p:cNvSpPr/>
            <p:nvPr/>
          </p:nvSpPr>
          <p:spPr>
            <a:xfrm>
              <a:off x="1085850" y="5042104"/>
              <a:ext cx="657226" cy="463347"/>
            </a:xfrm>
            <a:custGeom>
              <a:avLst/>
              <a:gdLst/>
              <a:ahLst/>
              <a:cxnLst/>
              <a:rect l="0" t="0" r="0" b="0"/>
              <a:pathLst>
                <a:path w="657226" h="463347">
                  <a:moveTo>
                    <a:pt x="0" y="463346"/>
                  </a:moveTo>
                  <a:lnTo>
                    <a:pt x="9721" y="462288"/>
                  </a:lnTo>
                  <a:lnTo>
                    <a:pt x="30397" y="454683"/>
                  </a:lnTo>
                  <a:lnTo>
                    <a:pt x="77336" y="420531"/>
                  </a:lnTo>
                  <a:lnTo>
                    <a:pt x="122991" y="374926"/>
                  </a:lnTo>
                  <a:lnTo>
                    <a:pt x="153088" y="338323"/>
                  </a:lnTo>
                  <a:lnTo>
                    <a:pt x="177047" y="300888"/>
                  </a:lnTo>
                  <a:lnTo>
                    <a:pt x="195457" y="265907"/>
                  </a:lnTo>
                  <a:lnTo>
                    <a:pt x="214899" y="219284"/>
                  </a:lnTo>
                  <a:lnTo>
                    <a:pt x="221452" y="194008"/>
                  </a:lnTo>
                  <a:lnTo>
                    <a:pt x="219597" y="153521"/>
                  </a:lnTo>
                  <a:lnTo>
                    <a:pt x="218365" y="148846"/>
                  </a:lnTo>
                  <a:lnTo>
                    <a:pt x="216485" y="145729"/>
                  </a:lnTo>
                  <a:lnTo>
                    <a:pt x="214173" y="143652"/>
                  </a:lnTo>
                  <a:lnTo>
                    <a:pt x="211574" y="145441"/>
                  </a:lnTo>
                  <a:lnTo>
                    <a:pt x="182894" y="192835"/>
                  </a:lnTo>
                  <a:lnTo>
                    <a:pt x="172018" y="229736"/>
                  </a:lnTo>
                  <a:lnTo>
                    <a:pt x="162093" y="271361"/>
                  </a:lnTo>
                  <a:lnTo>
                    <a:pt x="155272" y="313328"/>
                  </a:lnTo>
                  <a:lnTo>
                    <a:pt x="155793" y="345871"/>
                  </a:lnTo>
                  <a:lnTo>
                    <a:pt x="163080" y="385030"/>
                  </a:lnTo>
                  <a:lnTo>
                    <a:pt x="179083" y="423443"/>
                  </a:lnTo>
                  <a:lnTo>
                    <a:pt x="202287" y="448230"/>
                  </a:lnTo>
                  <a:lnTo>
                    <a:pt x="220080" y="456628"/>
                  </a:lnTo>
                  <a:lnTo>
                    <a:pt x="240688" y="459302"/>
                  </a:lnTo>
                  <a:lnTo>
                    <a:pt x="280983" y="453799"/>
                  </a:lnTo>
                  <a:lnTo>
                    <a:pt x="307267" y="444639"/>
                  </a:lnTo>
                  <a:lnTo>
                    <a:pt x="352089" y="406303"/>
                  </a:lnTo>
                  <a:lnTo>
                    <a:pt x="387133" y="367187"/>
                  </a:lnTo>
                  <a:lnTo>
                    <a:pt x="408067" y="330298"/>
                  </a:lnTo>
                  <a:lnTo>
                    <a:pt x="425133" y="289208"/>
                  </a:lnTo>
                  <a:lnTo>
                    <a:pt x="440831" y="245193"/>
                  </a:lnTo>
                  <a:lnTo>
                    <a:pt x="449462" y="221602"/>
                  </a:lnTo>
                  <a:lnTo>
                    <a:pt x="465403" y="174929"/>
                  </a:lnTo>
                  <a:lnTo>
                    <a:pt x="476015" y="133019"/>
                  </a:lnTo>
                  <a:lnTo>
                    <a:pt x="484259" y="93226"/>
                  </a:lnTo>
                  <a:lnTo>
                    <a:pt x="490393" y="57548"/>
                  </a:lnTo>
                  <a:lnTo>
                    <a:pt x="494331" y="11596"/>
                  </a:lnTo>
                  <a:lnTo>
                    <a:pt x="494869" y="101"/>
                  </a:lnTo>
                  <a:lnTo>
                    <a:pt x="495013" y="0"/>
                  </a:lnTo>
                  <a:lnTo>
                    <a:pt x="495109" y="2049"/>
                  </a:lnTo>
                  <a:lnTo>
                    <a:pt x="484914" y="42334"/>
                  </a:lnTo>
                  <a:lnTo>
                    <a:pt x="473173" y="87424"/>
                  </a:lnTo>
                  <a:lnTo>
                    <a:pt x="463241" y="121645"/>
                  </a:lnTo>
                  <a:lnTo>
                    <a:pt x="455299" y="154493"/>
                  </a:lnTo>
                  <a:lnTo>
                    <a:pt x="448241" y="189553"/>
                  </a:lnTo>
                  <a:lnTo>
                    <a:pt x="442635" y="225243"/>
                  </a:lnTo>
                  <a:lnTo>
                    <a:pt x="440143" y="258745"/>
                  </a:lnTo>
                  <a:lnTo>
                    <a:pt x="443797" y="302299"/>
                  </a:lnTo>
                  <a:lnTo>
                    <a:pt x="461695" y="342015"/>
                  </a:lnTo>
                  <a:lnTo>
                    <a:pt x="482051" y="375538"/>
                  </a:lnTo>
                  <a:lnTo>
                    <a:pt x="500700" y="390101"/>
                  </a:lnTo>
                  <a:lnTo>
                    <a:pt x="522042" y="397984"/>
                  </a:lnTo>
                  <a:lnTo>
                    <a:pt x="542110" y="397960"/>
                  </a:lnTo>
                  <a:lnTo>
                    <a:pt x="561613" y="388777"/>
                  </a:lnTo>
                  <a:lnTo>
                    <a:pt x="571259" y="381884"/>
                  </a:lnTo>
                  <a:lnTo>
                    <a:pt x="600003" y="341843"/>
                  </a:lnTo>
                  <a:lnTo>
                    <a:pt x="619093" y="302100"/>
                  </a:lnTo>
                  <a:lnTo>
                    <a:pt x="636044" y="255156"/>
                  </a:lnTo>
                  <a:lnTo>
                    <a:pt x="642046" y="229303"/>
                  </a:lnTo>
                  <a:lnTo>
                    <a:pt x="647106" y="202542"/>
                  </a:lnTo>
                  <a:lnTo>
                    <a:pt x="650479" y="176235"/>
                  </a:lnTo>
                  <a:lnTo>
                    <a:pt x="652728" y="150230"/>
                  </a:lnTo>
                  <a:lnTo>
                    <a:pt x="655226" y="107225"/>
                  </a:lnTo>
                  <a:lnTo>
                    <a:pt x="657225" y="728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99"/>
            <p:cNvSpPr/>
            <p:nvPr/>
          </p:nvSpPr>
          <p:spPr>
            <a:xfrm>
              <a:off x="1219200" y="4969000"/>
              <a:ext cx="276226" cy="107826"/>
            </a:xfrm>
            <a:custGeom>
              <a:avLst/>
              <a:gdLst/>
              <a:ahLst/>
              <a:cxnLst/>
              <a:rect l="0" t="0" r="0" b="0"/>
              <a:pathLst>
                <a:path w="276226" h="107826">
                  <a:moveTo>
                    <a:pt x="0" y="107825"/>
                  </a:moveTo>
                  <a:lnTo>
                    <a:pt x="5056" y="107825"/>
                  </a:lnTo>
                  <a:lnTo>
                    <a:pt x="44547" y="93675"/>
                  </a:lnTo>
                  <a:lnTo>
                    <a:pt x="90762" y="76769"/>
                  </a:lnTo>
                  <a:lnTo>
                    <a:pt x="132020" y="59464"/>
                  </a:lnTo>
                  <a:lnTo>
                    <a:pt x="171056" y="40932"/>
                  </a:lnTo>
                  <a:lnTo>
                    <a:pt x="209433" y="22036"/>
                  </a:lnTo>
                  <a:lnTo>
                    <a:pt x="256768" y="63"/>
                  </a:lnTo>
                  <a:lnTo>
                    <a:pt x="262195" y="0"/>
                  </a:lnTo>
                  <a:lnTo>
                    <a:pt x="276225" y="3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00"/>
            <p:cNvSpPr/>
            <p:nvPr/>
          </p:nvSpPr>
          <p:spPr>
            <a:xfrm>
              <a:off x="1076325" y="5598107"/>
              <a:ext cx="683075" cy="659819"/>
            </a:xfrm>
            <a:custGeom>
              <a:avLst/>
              <a:gdLst/>
              <a:ahLst/>
              <a:cxnLst/>
              <a:rect l="0" t="0" r="0" b="0"/>
              <a:pathLst>
                <a:path w="683075" h="659819">
                  <a:moveTo>
                    <a:pt x="0" y="659818"/>
                  </a:moveTo>
                  <a:lnTo>
                    <a:pt x="5056" y="659818"/>
                  </a:lnTo>
                  <a:lnTo>
                    <a:pt x="47559" y="628734"/>
                  </a:lnTo>
                  <a:lnTo>
                    <a:pt x="90768" y="592647"/>
                  </a:lnTo>
                  <a:lnTo>
                    <a:pt x="127554" y="554308"/>
                  </a:lnTo>
                  <a:lnTo>
                    <a:pt x="160207" y="509434"/>
                  </a:lnTo>
                  <a:lnTo>
                    <a:pt x="189991" y="462625"/>
                  </a:lnTo>
                  <a:lnTo>
                    <a:pt x="208811" y="415241"/>
                  </a:lnTo>
                  <a:lnTo>
                    <a:pt x="221090" y="372744"/>
                  </a:lnTo>
                  <a:lnTo>
                    <a:pt x="227117" y="329121"/>
                  </a:lnTo>
                  <a:lnTo>
                    <a:pt x="227102" y="307010"/>
                  </a:lnTo>
                  <a:lnTo>
                    <a:pt x="223348" y="297346"/>
                  </a:lnTo>
                  <a:lnTo>
                    <a:pt x="219807" y="297520"/>
                  </a:lnTo>
                  <a:lnTo>
                    <a:pt x="192935" y="323849"/>
                  </a:lnTo>
                  <a:lnTo>
                    <a:pt x="169187" y="363991"/>
                  </a:lnTo>
                  <a:lnTo>
                    <a:pt x="156786" y="401304"/>
                  </a:lnTo>
                  <a:lnTo>
                    <a:pt x="146409" y="444344"/>
                  </a:lnTo>
                  <a:lnTo>
                    <a:pt x="137690" y="484379"/>
                  </a:lnTo>
                  <a:lnTo>
                    <a:pt x="134636" y="521993"/>
                  </a:lnTo>
                  <a:lnTo>
                    <a:pt x="133921" y="543529"/>
                  </a:lnTo>
                  <a:lnTo>
                    <a:pt x="139248" y="560862"/>
                  </a:lnTo>
                  <a:lnTo>
                    <a:pt x="159915" y="589235"/>
                  </a:lnTo>
                  <a:lnTo>
                    <a:pt x="174790" y="596699"/>
                  </a:lnTo>
                  <a:lnTo>
                    <a:pt x="215266" y="601489"/>
                  </a:lnTo>
                  <a:lnTo>
                    <a:pt x="239255" y="593677"/>
                  </a:lnTo>
                  <a:lnTo>
                    <a:pt x="279382" y="565784"/>
                  </a:lnTo>
                  <a:lnTo>
                    <a:pt x="321963" y="518362"/>
                  </a:lnTo>
                  <a:lnTo>
                    <a:pt x="349470" y="476298"/>
                  </a:lnTo>
                  <a:lnTo>
                    <a:pt x="364213" y="451746"/>
                  </a:lnTo>
                  <a:lnTo>
                    <a:pt x="379334" y="425854"/>
                  </a:lnTo>
                  <a:lnTo>
                    <a:pt x="393647" y="398008"/>
                  </a:lnTo>
                  <a:lnTo>
                    <a:pt x="407423" y="368861"/>
                  </a:lnTo>
                  <a:lnTo>
                    <a:pt x="420841" y="338847"/>
                  </a:lnTo>
                  <a:lnTo>
                    <a:pt x="431902" y="308254"/>
                  </a:lnTo>
                  <a:lnTo>
                    <a:pt x="441393" y="277275"/>
                  </a:lnTo>
                  <a:lnTo>
                    <a:pt x="449837" y="246040"/>
                  </a:lnTo>
                  <a:lnTo>
                    <a:pt x="457583" y="216749"/>
                  </a:lnTo>
                  <a:lnTo>
                    <a:pt x="464864" y="188755"/>
                  </a:lnTo>
                  <a:lnTo>
                    <a:pt x="471834" y="161626"/>
                  </a:lnTo>
                  <a:lnTo>
                    <a:pt x="479579" y="114550"/>
                  </a:lnTo>
                  <a:lnTo>
                    <a:pt x="483021" y="75635"/>
                  </a:lnTo>
                  <a:lnTo>
                    <a:pt x="483901" y="37993"/>
                  </a:lnTo>
                  <a:lnTo>
                    <a:pt x="480356" y="24323"/>
                  </a:lnTo>
                  <a:lnTo>
                    <a:pt x="476871" y="26605"/>
                  </a:lnTo>
                  <a:lnTo>
                    <a:pt x="462911" y="59097"/>
                  </a:lnTo>
                  <a:lnTo>
                    <a:pt x="451601" y="104825"/>
                  </a:lnTo>
                  <a:lnTo>
                    <a:pt x="444834" y="143632"/>
                  </a:lnTo>
                  <a:lnTo>
                    <a:pt x="435476" y="188397"/>
                  </a:lnTo>
                  <a:lnTo>
                    <a:pt x="430017" y="212187"/>
                  </a:lnTo>
                  <a:lnTo>
                    <a:pt x="425320" y="236514"/>
                  </a:lnTo>
                  <a:lnTo>
                    <a:pt x="421130" y="261199"/>
                  </a:lnTo>
                  <a:lnTo>
                    <a:pt x="417278" y="286122"/>
                  </a:lnTo>
                  <a:lnTo>
                    <a:pt x="410177" y="333570"/>
                  </a:lnTo>
                  <a:lnTo>
                    <a:pt x="404551" y="379352"/>
                  </a:lnTo>
                  <a:lnTo>
                    <a:pt x="402050" y="424394"/>
                  </a:lnTo>
                  <a:lnTo>
                    <a:pt x="400939" y="463463"/>
                  </a:lnTo>
                  <a:lnTo>
                    <a:pt x="401503" y="497408"/>
                  </a:lnTo>
                  <a:lnTo>
                    <a:pt x="405282" y="526605"/>
                  </a:lnTo>
                  <a:lnTo>
                    <a:pt x="416134" y="548049"/>
                  </a:lnTo>
                  <a:lnTo>
                    <a:pt x="430482" y="562518"/>
                  </a:lnTo>
                  <a:lnTo>
                    <a:pt x="443914" y="568948"/>
                  </a:lnTo>
                  <a:lnTo>
                    <a:pt x="452576" y="567488"/>
                  </a:lnTo>
                  <a:lnTo>
                    <a:pt x="473489" y="557399"/>
                  </a:lnTo>
                  <a:lnTo>
                    <a:pt x="509064" y="518699"/>
                  </a:lnTo>
                  <a:lnTo>
                    <a:pt x="533873" y="479271"/>
                  </a:lnTo>
                  <a:lnTo>
                    <a:pt x="546415" y="456903"/>
                  </a:lnTo>
                  <a:lnTo>
                    <a:pt x="559010" y="431408"/>
                  </a:lnTo>
                  <a:lnTo>
                    <a:pt x="571640" y="403828"/>
                  </a:lnTo>
                  <a:lnTo>
                    <a:pt x="584293" y="374858"/>
                  </a:lnTo>
                  <a:lnTo>
                    <a:pt x="595904" y="343903"/>
                  </a:lnTo>
                  <a:lnTo>
                    <a:pt x="606819" y="311625"/>
                  </a:lnTo>
                  <a:lnTo>
                    <a:pt x="617271" y="278464"/>
                  </a:lnTo>
                  <a:lnTo>
                    <a:pt x="626356" y="246832"/>
                  </a:lnTo>
                  <a:lnTo>
                    <a:pt x="634529" y="216219"/>
                  </a:lnTo>
                  <a:lnTo>
                    <a:pt x="642094" y="186285"/>
                  </a:lnTo>
                  <a:lnTo>
                    <a:pt x="649255" y="158921"/>
                  </a:lnTo>
                  <a:lnTo>
                    <a:pt x="656145" y="133270"/>
                  </a:lnTo>
                  <a:lnTo>
                    <a:pt x="668387" y="87130"/>
                  </a:lnTo>
                  <a:lnTo>
                    <a:pt x="677355" y="48985"/>
                  </a:lnTo>
                  <a:lnTo>
                    <a:pt x="683074" y="1879"/>
                  </a:lnTo>
                  <a:lnTo>
                    <a:pt x="681866" y="0"/>
                  </a:lnTo>
                  <a:lnTo>
                    <a:pt x="680002" y="864"/>
                  </a:lnTo>
                  <a:lnTo>
                    <a:pt x="661803" y="42390"/>
                  </a:lnTo>
                  <a:lnTo>
                    <a:pt x="650087" y="78842"/>
                  </a:lnTo>
                  <a:lnTo>
                    <a:pt x="640647" y="119737"/>
                  </a:lnTo>
                  <a:lnTo>
                    <a:pt x="631865" y="164724"/>
                  </a:lnTo>
                  <a:lnTo>
                    <a:pt x="626560" y="190055"/>
                  </a:lnTo>
                  <a:lnTo>
                    <a:pt x="620907" y="216468"/>
                  </a:lnTo>
                  <a:lnTo>
                    <a:pt x="616079" y="242543"/>
                  </a:lnTo>
                  <a:lnTo>
                    <a:pt x="611803" y="268393"/>
                  </a:lnTo>
                  <a:lnTo>
                    <a:pt x="607894" y="294093"/>
                  </a:lnTo>
                  <a:lnTo>
                    <a:pt x="604229" y="318635"/>
                  </a:lnTo>
                  <a:lnTo>
                    <a:pt x="597335" y="365658"/>
                  </a:lnTo>
                  <a:lnTo>
                    <a:pt x="596388" y="408431"/>
                  </a:lnTo>
                  <a:lnTo>
                    <a:pt x="600553" y="446490"/>
                  </a:lnTo>
                  <a:lnTo>
                    <a:pt x="614798" y="490659"/>
                  </a:lnTo>
                  <a:lnTo>
                    <a:pt x="626374" y="513728"/>
                  </a:lnTo>
                  <a:lnTo>
                    <a:pt x="634541" y="521150"/>
                  </a:lnTo>
                  <a:lnTo>
                    <a:pt x="676275" y="5359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01"/>
            <p:cNvSpPr/>
            <p:nvPr/>
          </p:nvSpPr>
          <p:spPr>
            <a:xfrm>
              <a:off x="1887957" y="5828509"/>
              <a:ext cx="274219" cy="247990"/>
            </a:xfrm>
            <a:custGeom>
              <a:avLst/>
              <a:gdLst/>
              <a:ahLst/>
              <a:cxnLst/>
              <a:rect l="0" t="0" r="0" b="0"/>
              <a:pathLst>
                <a:path w="274219" h="247990">
                  <a:moveTo>
                    <a:pt x="74193" y="48416"/>
                  </a:moveTo>
                  <a:lnTo>
                    <a:pt x="75251" y="38695"/>
                  </a:lnTo>
                  <a:lnTo>
                    <a:pt x="79681" y="18019"/>
                  </a:lnTo>
                  <a:lnTo>
                    <a:pt x="77338" y="4567"/>
                  </a:lnTo>
                  <a:lnTo>
                    <a:pt x="75231" y="1192"/>
                  </a:lnTo>
                  <a:lnTo>
                    <a:pt x="72768" y="0"/>
                  </a:lnTo>
                  <a:lnTo>
                    <a:pt x="70068" y="264"/>
                  </a:lnTo>
                  <a:lnTo>
                    <a:pt x="56155" y="15804"/>
                  </a:lnTo>
                  <a:lnTo>
                    <a:pt x="39037" y="58163"/>
                  </a:lnTo>
                  <a:lnTo>
                    <a:pt x="23442" y="101163"/>
                  </a:lnTo>
                  <a:lnTo>
                    <a:pt x="11648" y="146360"/>
                  </a:lnTo>
                  <a:lnTo>
                    <a:pt x="2509" y="187032"/>
                  </a:lnTo>
                  <a:lnTo>
                    <a:pt x="0" y="213035"/>
                  </a:lnTo>
                  <a:lnTo>
                    <a:pt x="4529" y="233057"/>
                  </a:lnTo>
                  <a:lnTo>
                    <a:pt x="8701" y="241360"/>
                  </a:lnTo>
                  <a:lnTo>
                    <a:pt x="12540" y="245837"/>
                  </a:lnTo>
                  <a:lnTo>
                    <a:pt x="16158" y="247764"/>
                  </a:lnTo>
                  <a:lnTo>
                    <a:pt x="19628" y="247989"/>
                  </a:lnTo>
                  <a:lnTo>
                    <a:pt x="29128" y="236951"/>
                  </a:lnTo>
                  <a:lnTo>
                    <a:pt x="43554" y="206937"/>
                  </a:lnTo>
                  <a:lnTo>
                    <a:pt x="54532" y="171233"/>
                  </a:lnTo>
                  <a:lnTo>
                    <a:pt x="70938" y="123817"/>
                  </a:lnTo>
                  <a:lnTo>
                    <a:pt x="77332" y="109797"/>
                  </a:lnTo>
                  <a:lnTo>
                    <a:pt x="79461" y="107328"/>
                  </a:lnTo>
                  <a:lnTo>
                    <a:pt x="80880" y="107799"/>
                  </a:lnTo>
                  <a:lnTo>
                    <a:pt x="99854" y="154904"/>
                  </a:lnTo>
                  <a:lnTo>
                    <a:pt x="110254" y="181216"/>
                  </a:lnTo>
                  <a:lnTo>
                    <a:pt x="127329" y="202887"/>
                  </a:lnTo>
                  <a:lnTo>
                    <a:pt x="143317" y="216200"/>
                  </a:lnTo>
                  <a:lnTo>
                    <a:pt x="161006" y="223529"/>
                  </a:lnTo>
                  <a:lnTo>
                    <a:pt x="179452" y="225727"/>
                  </a:lnTo>
                  <a:lnTo>
                    <a:pt x="198233" y="223176"/>
                  </a:lnTo>
                  <a:lnTo>
                    <a:pt x="226657" y="210734"/>
                  </a:lnTo>
                  <a:lnTo>
                    <a:pt x="274218" y="1722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02"/>
            <p:cNvSpPr/>
            <p:nvPr/>
          </p:nvSpPr>
          <p:spPr>
            <a:xfrm>
              <a:off x="2430742" y="4993653"/>
              <a:ext cx="293409" cy="393884"/>
            </a:xfrm>
            <a:custGeom>
              <a:avLst/>
              <a:gdLst/>
              <a:ahLst/>
              <a:cxnLst/>
              <a:rect l="0" t="0" r="0" b="0"/>
              <a:pathLst>
                <a:path w="293409" h="393884">
                  <a:moveTo>
                    <a:pt x="36233" y="92697"/>
                  </a:moveTo>
                  <a:lnTo>
                    <a:pt x="31176" y="129325"/>
                  </a:lnTo>
                  <a:lnTo>
                    <a:pt x="22976" y="174105"/>
                  </a:lnTo>
                  <a:lnTo>
                    <a:pt x="16935" y="209312"/>
                  </a:lnTo>
                  <a:lnTo>
                    <a:pt x="10723" y="245068"/>
                  </a:lnTo>
                  <a:lnTo>
                    <a:pt x="4434" y="278598"/>
                  </a:lnTo>
                  <a:lnTo>
                    <a:pt x="0" y="322168"/>
                  </a:lnTo>
                  <a:lnTo>
                    <a:pt x="3743" y="361889"/>
                  </a:lnTo>
                  <a:lnTo>
                    <a:pt x="11554" y="385300"/>
                  </a:lnTo>
                  <a:lnTo>
                    <a:pt x="15547" y="389366"/>
                  </a:lnTo>
                  <a:lnTo>
                    <a:pt x="25628" y="393883"/>
                  </a:lnTo>
                  <a:lnTo>
                    <a:pt x="45631" y="378957"/>
                  </a:lnTo>
                  <a:lnTo>
                    <a:pt x="83820" y="334854"/>
                  </a:lnTo>
                  <a:lnTo>
                    <a:pt x="107125" y="296630"/>
                  </a:lnTo>
                  <a:lnTo>
                    <a:pt x="116302" y="273102"/>
                  </a:lnTo>
                  <a:lnTo>
                    <a:pt x="124537" y="247892"/>
                  </a:lnTo>
                  <a:lnTo>
                    <a:pt x="133203" y="222619"/>
                  </a:lnTo>
                  <a:lnTo>
                    <a:pt x="142154" y="197303"/>
                  </a:lnTo>
                  <a:lnTo>
                    <a:pt x="151297" y="171960"/>
                  </a:lnTo>
                  <a:lnTo>
                    <a:pt x="167101" y="126866"/>
                  </a:lnTo>
                  <a:lnTo>
                    <a:pt x="180121" y="86717"/>
                  </a:lnTo>
                  <a:lnTo>
                    <a:pt x="189436" y="51234"/>
                  </a:lnTo>
                  <a:lnTo>
                    <a:pt x="202981" y="4779"/>
                  </a:lnTo>
                  <a:lnTo>
                    <a:pt x="204548" y="1277"/>
                  </a:lnTo>
                  <a:lnTo>
                    <a:pt x="205593" y="0"/>
                  </a:lnTo>
                  <a:lnTo>
                    <a:pt x="194242" y="42500"/>
                  </a:lnTo>
                  <a:lnTo>
                    <a:pt x="190295" y="82998"/>
                  </a:lnTo>
                  <a:lnTo>
                    <a:pt x="184069" y="128511"/>
                  </a:lnTo>
                  <a:lnTo>
                    <a:pt x="180578" y="170454"/>
                  </a:lnTo>
                  <a:lnTo>
                    <a:pt x="179543" y="214749"/>
                  </a:lnTo>
                  <a:lnTo>
                    <a:pt x="181311" y="261915"/>
                  </a:lnTo>
                  <a:lnTo>
                    <a:pt x="189259" y="282205"/>
                  </a:lnTo>
                  <a:lnTo>
                    <a:pt x="205492" y="296161"/>
                  </a:lnTo>
                  <a:lnTo>
                    <a:pt x="215747" y="301365"/>
                  </a:lnTo>
                  <a:lnTo>
                    <a:pt x="225759" y="302718"/>
                  </a:lnTo>
                  <a:lnTo>
                    <a:pt x="245350" y="298576"/>
                  </a:lnTo>
                  <a:lnTo>
                    <a:pt x="293408" y="2641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03"/>
            <p:cNvSpPr/>
            <p:nvPr/>
          </p:nvSpPr>
          <p:spPr>
            <a:xfrm>
              <a:off x="2736307" y="4855782"/>
              <a:ext cx="264069" cy="439586"/>
            </a:xfrm>
            <a:custGeom>
              <a:avLst/>
              <a:gdLst/>
              <a:ahLst/>
              <a:cxnLst/>
              <a:rect l="0" t="0" r="0" b="0"/>
              <a:pathLst>
                <a:path w="264069" h="439586">
                  <a:moveTo>
                    <a:pt x="140243" y="192468"/>
                  </a:moveTo>
                  <a:lnTo>
                    <a:pt x="135186" y="192468"/>
                  </a:lnTo>
                  <a:lnTo>
                    <a:pt x="133697" y="191410"/>
                  </a:lnTo>
                  <a:lnTo>
                    <a:pt x="132704" y="189646"/>
                  </a:lnTo>
                  <a:lnTo>
                    <a:pt x="132042" y="187412"/>
                  </a:lnTo>
                  <a:lnTo>
                    <a:pt x="130542" y="185922"/>
                  </a:lnTo>
                  <a:lnTo>
                    <a:pt x="121095" y="182147"/>
                  </a:lnTo>
                  <a:lnTo>
                    <a:pt x="116563" y="178003"/>
                  </a:lnTo>
                  <a:lnTo>
                    <a:pt x="112815" y="177533"/>
                  </a:lnTo>
                  <a:lnTo>
                    <a:pt x="103005" y="179833"/>
                  </a:lnTo>
                  <a:lnTo>
                    <a:pt x="99543" y="181928"/>
                  </a:lnTo>
                  <a:lnTo>
                    <a:pt x="97235" y="184382"/>
                  </a:lnTo>
                  <a:lnTo>
                    <a:pt x="78360" y="221210"/>
                  </a:lnTo>
                  <a:lnTo>
                    <a:pt x="53116" y="266483"/>
                  </a:lnTo>
                  <a:lnTo>
                    <a:pt x="35640" y="313412"/>
                  </a:lnTo>
                  <a:lnTo>
                    <a:pt x="18703" y="355774"/>
                  </a:lnTo>
                  <a:lnTo>
                    <a:pt x="2680" y="400410"/>
                  </a:lnTo>
                  <a:lnTo>
                    <a:pt x="0" y="427999"/>
                  </a:lnTo>
                  <a:lnTo>
                    <a:pt x="3124" y="439318"/>
                  </a:lnTo>
                  <a:lnTo>
                    <a:pt x="8613" y="439585"/>
                  </a:lnTo>
                  <a:lnTo>
                    <a:pt x="26002" y="431415"/>
                  </a:lnTo>
                  <a:lnTo>
                    <a:pt x="54535" y="398852"/>
                  </a:lnTo>
                  <a:lnTo>
                    <a:pt x="73576" y="364980"/>
                  </a:lnTo>
                  <a:lnTo>
                    <a:pt x="91563" y="324173"/>
                  </a:lnTo>
                  <a:lnTo>
                    <a:pt x="106613" y="277815"/>
                  </a:lnTo>
                  <a:lnTo>
                    <a:pt x="114648" y="252541"/>
                  </a:lnTo>
                  <a:lnTo>
                    <a:pt x="123180" y="226167"/>
                  </a:lnTo>
                  <a:lnTo>
                    <a:pt x="132042" y="199059"/>
                  </a:lnTo>
                  <a:lnTo>
                    <a:pt x="140068" y="173578"/>
                  </a:lnTo>
                  <a:lnTo>
                    <a:pt x="147534" y="149183"/>
                  </a:lnTo>
                  <a:lnTo>
                    <a:pt x="161475" y="103380"/>
                  </a:lnTo>
                  <a:lnTo>
                    <a:pt x="174727" y="61857"/>
                  </a:lnTo>
                  <a:lnTo>
                    <a:pt x="189031" y="17949"/>
                  </a:lnTo>
                  <a:lnTo>
                    <a:pt x="194915" y="0"/>
                  </a:lnTo>
                  <a:lnTo>
                    <a:pt x="195741" y="1715"/>
                  </a:lnTo>
                  <a:lnTo>
                    <a:pt x="196659" y="14908"/>
                  </a:lnTo>
                  <a:lnTo>
                    <a:pt x="187063" y="51193"/>
                  </a:lnTo>
                  <a:lnTo>
                    <a:pt x="179396" y="83113"/>
                  </a:lnTo>
                  <a:lnTo>
                    <a:pt x="172461" y="118466"/>
                  </a:lnTo>
                  <a:lnTo>
                    <a:pt x="165851" y="155345"/>
                  </a:lnTo>
                  <a:lnTo>
                    <a:pt x="159385" y="192902"/>
                  </a:lnTo>
                  <a:lnTo>
                    <a:pt x="154043" y="229702"/>
                  </a:lnTo>
                  <a:lnTo>
                    <a:pt x="151668" y="263697"/>
                  </a:lnTo>
                  <a:lnTo>
                    <a:pt x="150331" y="307530"/>
                  </a:lnTo>
                  <a:lnTo>
                    <a:pt x="154991" y="342272"/>
                  </a:lnTo>
                  <a:lnTo>
                    <a:pt x="168131" y="367617"/>
                  </a:lnTo>
                  <a:lnTo>
                    <a:pt x="174710" y="372734"/>
                  </a:lnTo>
                  <a:lnTo>
                    <a:pt x="190487" y="378419"/>
                  </a:lnTo>
                  <a:lnTo>
                    <a:pt x="217219" y="376564"/>
                  </a:lnTo>
                  <a:lnTo>
                    <a:pt x="264068" y="3639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04"/>
            <p:cNvSpPr/>
            <p:nvPr/>
          </p:nvSpPr>
          <p:spPr>
            <a:xfrm>
              <a:off x="3028950" y="5191125"/>
              <a:ext cx="38101" cy="1"/>
            </a:xfrm>
            <a:custGeom>
              <a:avLst/>
              <a:gdLst/>
              <a:ahLst/>
              <a:cxnLst/>
              <a:rect l="0" t="0" r="0" b="0"/>
              <a:pathLst>
                <a:path w="38101" h="1">
                  <a:moveTo>
                    <a:pt x="3810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05"/>
            <p:cNvSpPr/>
            <p:nvPr/>
          </p:nvSpPr>
          <p:spPr>
            <a:xfrm>
              <a:off x="2649977" y="5543550"/>
              <a:ext cx="45599" cy="457120"/>
            </a:xfrm>
            <a:custGeom>
              <a:avLst/>
              <a:gdLst/>
              <a:ahLst/>
              <a:cxnLst/>
              <a:rect l="0" t="0" r="0" b="0"/>
              <a:pathLst>
                <a:path w="45599" h="457120">
                  <a:moveTo>
                    <a:pt x="45598" y="0"/>
                  </a:moveTo>
                  <a:lnTo>
                    <a:pt x="40541" y="36628"/>
                  </a:lnTo>
                  <a:lnTo>
                    <a:pt x="37397" y="76352"/>
                  </a:lnTo>
                  <a:lnTo>
                    <a:pt x="31409" y="121636"/>
                  </a:lnTo>
                  <a:lnTo>
                    <a:pt x="25886" y="158482"/>
                  </a:lnTo>
                  <a:lnTo>
                    <a:pt x="20962" y="198495"/>
                  </a:lnTo>
                  <a:lnTo>
                    <a:pt x="18774" y="237445"/>
                  </a:lnTo>
                  <a:lnTo>
                    <a:pt x="14979" y="275923"/>
                  </a:lnTo>
                  <a:lnTo>
                    <a:pt x="10823" y="313132"/>
                  </a:lnTo>
                  <a:lnTo>
                    <a:pt x="8976" y="347308"/>
                  </a:lnTo>
                  <a:lnTo>
                    <a:pt x="2879" y="391244"/>
                  </a:lnTo>
                  <a:lnTo>
                    <a:pt x="0" y="435352"/>
                  </a:lnTo>
                  <a:lnTo>
                    <a:pt x="3460" y="451371"/>
                  </a:lnTo>
                  <a:lnTo>
                    <a:pt x="5864" y="455430"/>
                  </a:lnTo>
                  <a:lnTo>
                    <a:pt x="8525" y="457078"/>
                  </a:lnTo>
                  <a:lnTo>
                    <a:pt x="11358" y="457119"/>
                  </a:lnTo>
                  <a:lnTo>
                    <a:pt x="13246" y="456088"/>
                  </a:lnTo>
                  <a:lnTo>
                    <a:pt x="17023" y="447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06"/>
            <p:cNvSpPr/>
            <p:nvPr/>
          </p:nvSpPr>
          <p:spPr>
            <a:xfrm>
              <a:off x="2906913" y="5670195"/>
              <a:ext cx="207763" cy="324653"/>
            </a:xfrm>
            <a:custGeom>
              <a:avLst/>
              <a:gdLst/>
              <a:ahLst/>
              <a:cxnLst/>
              <a:rect l="0" t="0" r="0" b="0"/>
              <a:pathLst>
                <a:path w="207763" h="324653">
                  <a:moveTo>
                    <a:pt x="45837" y="44805"/>
                  </a:moveTo>
                  <a:lnTo>
                    <a:pt x="43015" y="86223"/>
                  </a:lnTo>
                  <a:lnTo>
                    <a:pt x="38298" y="123752"/>
                  </a:lnTo>
                  <a:lnTo>
                    <a:pt x="35078" y="160326"/>
                  </a:lnTo>
                  <a:lnTo>
                    <a:pt x="26591" y="197748"/>
                  </a:lnTo>
                  <a:lnTo>
                    <a:pt x="20026" y="244403"/>
                  </a:lnTo>
                  <a:lnTo>
                    <a:pt x="10204" y="290489"/>
                  </a:lnTo>
                  <a:lnTo>
                    <a:pt x="0" y="324652"/>
                  </a:lnTo>
                  <a:lnTo>
                    <a:pt x="5987" y="288333"/>
                  </a:lnTo>
                  <a:lnTo>
                    <a:pt x="12448" y="240841"/>
                  </a:lnTo>
                  <a:lnTo>
                    <a:pt x="17945" y="210248"/>
                  </a:lnTo>
                  <a:lnTo>
                    <a:pt x="23915" y="176544"/>
                  </a:lnTo>
                  <a:lnTo>
                    <a:pt x="30097" y="143925"/>
                  </a:lnTo>
                  <a:lnTo>
                    <a:pt x="39194" y="111789"/>
                  </a:lnTo>
                  <a:lnTo>
                    <a:pt x="53394" y="66769"/>
                  </a:lnTo>
                  <a:lnTo>
                    <a:pt x="61896" y="41867"/>
                  </a:lnTo>
                  <a:lnTo>
                    <a:pt x="78582" y="17006"/>
                  </a:lnTo>
                  <a:lnTo>
                    <a:pt x="90729" y="6697"/>
                  </a:lnTo>
                  <a:lnTo>
                    <a:pt x="103183" y="1410"/>
                  </a:lnTo>
                  <a:lnTo>
                    <a:pt x="109468" y="0"/>
                  </a:lnTo>
                  <a:lnTo>
                    <a:pt x="115774" y="2235"/>
                  </a:lnTo>
                  <a:lnTo>
                    <a:pt x="128426" y="13185"/>
                  </a:lnTo>
                  <a:lnTo>
                    <a:pt x="142392" y="37200"/>
                  </a:lnTo>
                  <a:lnTo>
                    <a:pt x="148988" y="74818"/>
                  </a:lnTo>
                  <a:lnTo>
                    <a:pt x="150131" y="110730"/>
                  </a:lnTo>
                  <a:lnTo>
                    <a:pt x="149411" y="153356"/>
                  </a:lnTo>
                  <a:lnTo>
                    <a:pt x="144024" y="192209"/>
                  </a:lnTo>
                  <a:lnTo>
                    <a:pt x="141667" y="234318"/>
                  </a:lnTo>
                  <a:lnTo>
                    <a:pt x="142403" y="252858"/>
                  </a:lnTo>
                  <a:lnTo>
                    <a:pt x="146258" y="268153"/>
                  </a:lnTo>
                  <a:lnTo>
                    <a:pt x="150884" y="274138"/>
                  </a:lnTo>
                  <a:lnTo>
                    <a:pt x="164491" y="283608"/>
                  </a:lnTo>
                  <a:lnTo>
                    <a:pt x="207762" y="282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07"/>
            <p:cNvSpPr/>
            <p:nvPr/>
          </p:nvSpPr>
          <p:spPr>
            <a:xfrm>
              <a:off x="3183695" y="5591175"/>
              <a:ext cx="207206" cy="282696"/>
            </a:xfrm>
            <a:custGeom>
              <a:avLst/>
              <a:gdLst/>
              <a:ahLst/>
              <a:cxnLst/>
              <a:rect l="0" t="0" r="0" b="0"/>
              <a:pathLst>
                <a:path w="207206" h="282696">
                  <a:moveTo>
                    <a:pt x="102430" y="0"/>
                  </a:moveTo>
                  <a:lnTo>
                    <a:pt x="81707" y="13183"/>
                  </a:lnTo>
                  <a:lnTo>
                    <a:pt x="57650" y="40704"/>
                  </a:lnTo>
                  <a:lnTo>
                    <a:pt x="33573" y="84319"/>
                  </a:lnTo>
                  <a:lnTo>
                    <a:pt x="21115" y="122233"/>
                  </a:lnTo>
                  <a:lnTo>
                    <a:pt x="10721" y="165451"/>
                  </a:lnTo>
                  <a:lnTo>
                    <a:pt x="1997" y="204480"/>
                  </a:lnTo>
                  <a:lnTo>
                    <a:pt x="0" y="236623"/>
                  </a:lnTo>
                  <a:lnTo>
                    <a:pt x="5641" y="264138"/>
                  </a:lnTo>
                  <a:lnTo>
                    <a:pt x="11082" y="275439"/>
                  </a:lnTo>
                  <a:lnTo>
                    <a:pt x="15073" y="278876"/>
                  </a:lnTo>
                  <a:lnTo>
                    <a:pt x="25152" y="282695"/>
                  </a:lnTo>
                  <a:lnTo>
                    <a:pt x="30803" y="281597"/>
                  </a:lnTo>
                  <a:lnTo>
                    <a:pt x="42726" y="274732"/>
                  </a:lnTo>
                  <a:lnTo>
                    <a:pt x="76759" y="233852"/>
                  </a:lnTo>
                  <a:lnTo>
                    <a:pt x="92079" y="209767"/>
                  </a:lnTo>
                  <a:lnTo>
                    <a:pt x="107712" y="167517"/>
                  </a:lnTo>
                  <a:lnTo>
                    <a:pt x="125279" y="127716"/>
                  </a:lnTo>
                  <a:lnTo>
                    <a:pt x="141773" y="86995"/>
                  </a:lnTo>
                  <a:lnTo>
                    <a:pt x="148659" y="40946"/>
                  </a:lnTo>
                  <a:lnTo>
                    <a:pt x="157933" y="13872"/>
                  </a:lnTo>
                  <a:lnTo>
                    <a:pt x="152709" y="37429"/>
                  </a:lnTo>
                  <a:lnTo>
                    <a:pt x="151234" y="69905"/>
                  </a:lnTo>
                  <a:lnTo>
                    <a:pt x="145348" y="114669"/>
                  </a:lnTo>
                  <a:lnTo>
                    <a:pt x="141957" y="159800"/>
                  </a:lnTo>
                  <a:lnTo>
                    <a:pt x="140953" y="201630"/>
                  </a:lnTo>
                  <a:lnTo>
                    <a:pt x="145712" y="240835"/>
                  </a:lnTo>
                  <a:lnTo>
                    <a:pt x="153770" y="258027"/>
                  </a:lnTo>
                  <a:lnTo>
                    <a:pt x="158881" y="264092"/>
                  </a:lnTo>
                  <a:lnTo>
                    <a:pt x="166522" y="263904"/>
                  </a:lnTo>
                  <a:lnTo>
                    <a:pt x="207205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08"/>
            <p:cNvSpPr/>
            <p:nvPr/>
          </p:nvSpPr>
          <p:spPr>
            <a:xfrm>
              <a:off x="3448453" y="5583216"/>
              <a:ext cx="447273" cy="279693"/>
            </a:xfrm>
            <a:custGeom>
              <a:avLst/>
              <a:gdLst/>
              <a:ahLst/>
              <a:cxnLst/>
              <a:rect l="0" t="0" r="0" b="0"/>
              <a:pathLst>
                <a:path w="447273" h="279693">
                  <a:moveTo>
                    <a:pt x="28172" y="27009"/>
                  </a:moveTo>
                  <a:lnTo>
                    <a:pt x="28172" y="70779"/>
                  </a:lnTo>
                  <a:lnTo>
                    <a:pt x="25350" y="118294"/>
                  </a:lnTo>
                  <a:lnTo>
                    <a:pt x="20633" y="159185"/>
                  </a:lnTo>
                  <a:lnTo>
                    <a:pt x="16413" y="198111"/>
                  </a:lnTo>
                  <a:lnTo>
                    <a:pt x="10562" y="244134"/>
                  </a:lnTo>
                  <a:lnTo>
                    <a:pt x="8348" y="274078"/>
                  </a:lnTo>
                  <a:lnTo>
                    <a:pt x="6489" y="277446"/>
                  </a:lnTo>
                  <a:lnTo>
                    <a:pt x="4192" y="279692"/>
                  </a:lnTo>
                  <a:lnTo>
                    <a:pt x="2660" y="278015"/>
                  </a:lnTo>
                  <a:lnTo>
                    <a:pt x="0" y="244017"/>
                  </a:lnTo>
                  <a:lnTo>
                    <a:pt x="6223" y="198913"/>
                  </a:lnTo>
                  <a:lnTo>
                    <a:pt x="10379" y="156495"/>
                  </a:lnTo>
                  <a:lnTo>
                    <a:pt x="23018" y="116646"/>
                  </a:lnTo>
                  <a:lnTo>
                    <a:pt x="34994" y="79086"/>
                  </a:lnTo>
                  <a:lnTo>
                    <a:pt x="51478" y="49495"/>
                  </a:lnTo>
                  <a:lnTo>
                    <a:pt x="63577" y="37708"/>
                  </a:lnTo>
                  <a:lnTo>
                    <a:pt x="70826" y="35200"/>
                  </a:lnTo>
                  <a:lnTo>
                    <a:pt x="87346" y="35236"/>
                  </a:lnTo>
                  <a:lnTo>
                    <a:pt x="102450" y="41601"/>
                  </a:lnTo>
                  <a:lnTo>
                    <a:pt x="129392" y="62935"/>
                  </a:lnTo>
                  <a:lnTo>
                    <a:pt x="154039" y="101682"/>
                  </a:lnTo>
                  <a:lnTo>
                    <a:pt x="170196" y="143830"/>
                  </a:lnTo>
                  <a:lnTo>
                    <a:pt x="177497" y="185800"/>
                  </a:lnTo>
                  <a:lnTo>
                    <a:pt x="179661" y="227163"/>
                  </a:lnTo>
                  <a:lnTo>
                    <a:pt x="180392" y="249990"/>
                  </a:lnTo>
                  <a:lnTo>
                    <a:pt x="181510" y="250805"/>
                  </a:lnTo>
                  <a:lnTo>
                    <a:pt x="183314" y="250290"/>
                  </a:lnTo>
                  <a:lnTo>
                    <a:pt x="185575" y="248888"/>
                  </a:lnTo>
                  <a:lnTo>
                    <a:pt x="202957" y="206558"/>
                  </a:lnTo>
                  <a:lnTo>
                    <a:pt x="212369" y="168874"/>
                  </a:lnTo>
                  <a:lnTo>
                    <a:pt x="226917" y="124194"/>
                  </a:lnTo>
                  <a:lnTo>
                    <a:pt x="239577" y="82498"/>
                  </a:lnTo>
                  <a:lnTo>
                    <a:pt x="254395" y="39146"/>
                  </a:lnTo>
                  <a:lnTo>
                    <a:pt x="277639" y="2371"/>
                  </a:lnTo>
                  <a:lnTo>
                    <a:pt x="282325" y="0"/>
                  </a:lnTo>
                  <a:lnTo>
                    <a:pt x="287565" y="537"/>
                  </a:lnTo>
                  <a:lnTo>
                    <a:pt x="293176" y="3011"/>
                  </a:lnTo>
                  <a:lnTo>
                    <a:pt x="302232" y="11404"/>
                  </a:lnTo>
                  <a:lnTo>
                    <a:pt x="306129" y="16606"/>
                  </a:lnTo>
                  <a:lnTo>
                    <a:pt x="311613" y="44153"/>
                  </a:lnTo>
                  <a:lnTo>
                    <a:pt x="312407" y="84841"/>
                  </a:lnTo>
                  <a:lnTo>
                    <a:pt x="308299" y="122343"/>
                  </a:lnTo>
                  <a:lnTo>
                    <a:pt x="311786" y="168498"/>
                  </a:lnTo>
                  <a:lnTo>
                    <a:pt x="314347" y="196402"/>
                  </a:lnTo>
                  <a:lnTo>
                    <a:pt x="318697" y="207422"/>
                  </a:lnTo>
                  <a:lnTo>
                    <a:pt x="323456" y="208668"/>
                  </a:lnTo>
                  <a:lnTo>
                    <a:pt x="337209" y="204407"/>
                  </a:lnTo>
                  <a:lnTo>
                    <a:pt x="348261" y="192636"/>
                  </a:lnTo>
                  <a:lnTo>
                    <a:pt x="363979" y="154152"/>
                  </a:lnTo>
                  <a:lnTo>
                    <a:pt x="376217" y="106844"/>
                  </a:lnTo>
                  <a:lnTo>
                    <a:pt x="380020" y="66176"/>
                  </a:lnTo>
                  <a:lnTo>
                    <a:pt x="377519" y="74403"/>
                  </a:lnTo>
                  <a:lnTo>
                    <a:pt x="367289" y="112688"/>
                  </a:lnTo>
                  <a:lnTo>
                    <a:pt x="363740" y="158430"/>
                  </a:lnTo>
                  <a:lnTo>
                    <a:pt x="372132" y="205408"/>
                  </a:lnTo>
                  <a:lnTo>
                    <a:pt x="374954" y="215792"/>
                  </a:lnTo>
                  <a:lnTo>
                    <a:pt x="386556" y="232974"/>
                  </a:lnTo>
                  <a:lnTo>
                    <a:pt x="394095" y="240518"/>
                  </a:lnTo>
                  <a:lnTo>
                    <a:pt x="401237" y="244490"/>
                  </a:lnTo>
                  <a:lnTo>
                    <a:pt x="408115" y="246080"/>
                  </a:lnTo>
                  <a:lnTo>
                    <a:pt x="414817" y="246081"/>
                  </a:lnTo>
                  <a:lnTo>
                    <a:pt x="421402" y="241849"/>
                  </a:lnTo>
                  <a:lnTo>
                    <a:pt x="447272" y="2079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SMARTInkShape-109"/>
          <p:cNvSpPr/>
          <p:nvPr/>
        </p:nvSpPr>
        <p:spPr>
          <a:xfrm>
            <a:off x="966178" y="-45086"/>
            <a:ext cx="1767498" cy="1311912"/>
          </a:xfrm>
          <a:custGeom>
            <a:avLst/>
            <a:gdLst/>
            <a:ahLst/>
            <a:cxnLst/>
            <a:rect l="0" t="0" r="0" b="0"/>
            <a:pathLst>
              <a:path w="1767498" h="1311912">
                <a:moveTo>
                  <a:pt x="1767497" y="921386"/>
                </a:moveTo>
                <a:lnTo>
                  <a:pt x="1758834" y="928990"/>
                </a:lnTo>
                <a:lnTo>
                  <a:pt x="1718136" y="954500"/>
                </a:lnTo>
                <a:lnTo>
                  <a:pt x="1675785" y="978805"/>
                </a:lnTo>
                <a:lnTo>
                  <a:pt x="1632373" y="997666"/>
                </a:lnTo>
                <a:lnTo>
                  <a:pt x="1600550" y="1011380"/>
                </a:lnTo>
                <a:lnTo>
                  <a:pt x="1565240" y="1028058"/>
                </a:lnTo>
                <a:lnTo>
                  <a:pt x="1538467" y="1039067"/>
                </a:lnTo>
                <a:lnTo>
                  <a:pt x="1505803" y="1051699"/>
                </a:lnTo>
                <a:lnTo>
                  <a:pt x="1469209" y="1065411"/>
                </a:lnTo>
                <a:lnTo>
                  <a:pt x="1431055" y="1078786"/>
                </a:lnTo>
                <a:lnTo>
                  <a:pt x="1391861" y="1091936"/>
                </a:lnTo>
                <a:lnTo>
                  <a:pt x="1351973" y="1104936"/>
                </a:lnTo>
                <a:lnTo>
                  <a:pt x="1313739" y="1116778"/>
                </a:lnTo>
                <a:lnTo>
                  <a:pt x="1276608" y="1127847"/>
                </a:lnTo>
                <a:lnTo>
                  <a:pt x="1240213" y="1138402"/>
                </a:lnTo>
                <a:lnTo>
                  <a:pt x="1203249" y="1148613"/>
                </a:lnTo>
                <a:lnTo>
                  <a:pt x="1165907" y="1158596"/>
                </a:lnTo>
                <a:lnTo>
                  <a:pt x="1128312" y="1168426"/>
                </a:lnTo>
                <a:lnTo>
                  <a:pt x="1090549" y="1176038"/>
                </a:lnTo>
                <a:lnTo>
                  <a:pt x="1052673" y="1182170"/>
                </a:lnTo>
                <a:lnTo>
                  <a:pt x="1014723" y="1187317"/>
                </a:lnTo>
                <a:lnTo>
                  <a:pt x="977781" y="1190748"/>
                </a:lnTo>
                <a:lnTo>
                  <a:pt x="941511" y="1193036"/>
                </a:lnTo>
                <a:lnTo>
                  <a:pt x="905690" y="1194561"/>
                </a:lnTo>
                <a:lnTo>
                  <a:pt x="869109" y="1194519"/>
                </a:lnTo>
                <a:lnTo>
                  <a:pt x="832022" y="1193433"/>
                </a:lnTo>
                <a:lnTo>
                  <a:pt x="794597" y="1191651"/>
                </a:lnTo>
                <a:lnTo>
                  <a:pt x="756947" y="1187288"/>
                </a:lnTo>
                <a:lnTo>
                  <a:pt x="719147" y="1181204"/>
                </a:lnTo>
                <a:lnTo>
                  <a:pt x="681247" y="1173973"/>
                </a:lnTo>
                <a:lnTo>
                  <a:pt x="644339" y="1165977"/>
                </a:lnTo>
                <a:lnTo>
                  <a:pt x="608091" y="1157472"/>
                </a:lnTo>
                <a:lnTo>
                  <a:pt x="572285" y="1148627"/>
                </a:lnTo>
                <a:lnTo>
                  <a:pt x="536772" y="1138496"/>
                </a:lnTo>
                <a:lnTo>
                  <a:pt x="501455" y="1127510"/>
                </a:lnTo>
                <a:lnTo>
                  <a:pt x="466269" y="1115952"/>
                </a:lnTo>
                <a:lnTo>
                  <a:pt x="432229" y="1104013"/>
                </a:lnTo>
                <a:lnTo>
                  <a:pt x="398951" y="1091821"/>
                </a:lnTo>
                <a:lnTo>
                  <a:pt x="366183" y="1079459"/>
                </a:lnTo>
                <a:lnTo>
                  <a:pt x="334813" y="1065926"/>
                </a:lnTo>
                <a:lnTo>
                  <a:pt x="304374" y="1051613"/>
                </a:lnTo>
                <a:lnTo>
                  <a:pt x="274557" y="1036779"/>
                </a:lnTo>
                <a:lnTo>
                  <a:pt x="247270" y="1020540"/>
                </a:lnTo>
                <a:lnTo>
                  <a:pt x="221671" y="1003363"/>
                </a:lnTo>
                <a:lnTo>
                  <a:pt x="197196" y="985563"/>
                </a:lnTo>
                <a:lnTo>
                  <a:pt x="150247" y="948851"/>
                </a:lnTo>
                <a:lnTo>
                  <a:pt x="107861" y="911368"/>
                </a:lnTo>
                <a:lnTo>
                  <a:pt x="74911" y="873542"/>
                </a:lnTo>
                <a:lnTo>
                  <a:pt x="48978" y="829919"/>
                </a:lnTo>
                <a:lnTo>
                  <a:pt x="27928" y="783367"/>
                </a:lnTo>
                <a:lnTo>
                  <a:pt x="11516" y="737983"/>
                </a:lnTo>
                <a:lnTo>
                  <a:pt x="6293" y="714451"/>
                </a:lnTo>
                <a:lnTo>
                  <a:pt x="2811" y="690296"/>
                </a:lnTo>
                <a:lnTo>
                  <a:pt x="490" y="665726"/>
                </a:lnTo>
                <a:lnTo>
                  <a:pt x="0" y="640879"/>
                </a:lnTo>
                <a:lnTo>
                  <a:pt x="733" y="615848"/>
                </a:lnTo>
                <a:lnTo>
                  <a:pt x="2279" y="590694"/>
                </a:lnTo>
                <a:lnTo>
                  <a:pt x="6485" y="565458"/>
                </a:lnTo>
                <a:lnTo>
                  <a:pt x="12464" y="540167"/>
                </a:lnTo>
                <a:lnTo>
                  <a:pt x="19625" y="514840"/>
                </a:lnTo>
                <a:lnTo>
                  <a:pt x="28632" y="489489"/>
                </a:lnTo>
                <a:lnTo>
                  <a:pt x="38871" y="464121"/>
                </a:lnTo>
                <a:lnTo>
                  <a:pt x="49929" y="438743"/>
                </a:lnTo>
                <a:lnTo>
                  <a:pt x="63652" y="414416"/>
                </a:lnTo>
                <a:lnTo>
                  <a:pt x="95832" y="367630"/>
                </a:lnTo>
                <a:lnTo>
                  <a:pt x="134124" y="324964"/>
                </a:lnTo>
                <a:lnTo>
                  <a:pt x="176895" y="284834"/>
                </a:lnTo>
                <a:lnTo>
                  <a:pt x="224127" y="245832"/>
                </a:lnTo>
                <a:lnTo>
                  <a:pt x="250692" y="227600"/>
                </a:lnTo>
                <a:lnTo>
                  <a:pt x="278985" y="210154"/>
                </a:lnTo>
                <a:lnTo>
                  <a:pt x="308431" y="193231"/>
                </a:lnTo>
                <a:lnTo>
                  <a:pt x="338644" y="177716"/>
                </a:lnTo>
                <a:lnTo>
                  <a:pt x="369370" y="163139"/>
                </a:lnTo>
                <a:lnTo>
                  <a:pt x="400438" y="149188"/>
                </a:lnTo>
                <a:lnTo>
                  <a:pt x="432791" y="135654"/>
                </a:lnTo>
                <a:lnTo>
                  <a:pt x="466001" y="122398"/>
                </a:lnTo>
                <a:lnTo>
                  <a:pt x="499783" y="109327"/>
                </a:lnTo>
                <a:lnTo>
                  <a:pt x="533946" y="96380"/>
                </a:lnTo>
                <a:lnTo>
                  <a:pt x="568363" y="83516"/>
                </a:lnTo>
                <a:lnTo>
                  <a:pt x="602949" y="70706"/>
                </a:lnTo>
                <a:lnTo>
                  <a:pt x="637649" y="60049"/>
                </a:lnTo>
                <a:lnTo>
                  <a:pt x="672423" y="50828"/>
                </a:lnTo>
                <a:lnTo>
                  <a:pt x="707248" y="42564"/>
                </a:lnTo>
                <a:lnTo>
                  <a:pt x="743164" y="34938"/>
                </a:lnTo>
                <a:lnTo>
                  <a:pt x="779808" y="27737"/>
                </a:lnTo>
                <a:lnTo>
                  <a:pt x="816938" y="20820"/>
                </a:lnTo>
                <a:lnTo>
                  <a:pt x="853333" y="15150"/>
                </a:lnTo>
                <a:lnTo>
                  <a:pt x="889237" y="10312"/>
                </a:lnTo>
                <a:lnTo>
                  <a:pt x="924815" y="6029"/>
                </a:lnTo>
                <a:lnTo>
                  <a:pt x="960176" y="3173"/>
                </a:lnTo>
                <a:lnTo>
                  <a:pt x="995391" y="1269"/>
                </a:lnTo>
                <a:lnTo>
                  <a:pt x="1030510" y="0"/>
                </a:lnTo>
                <a:lnTo>
                  <a:pt x="1065564" y="212"/>
                </a:lnTo>
                <a:lnTo>
                  <a:pt x="1100575" y="1411"/>
                </a:lnTo>
                <a:lnTo>
                  <a:pt x="1135557" y="3270"/>
                </a:lnTo>
                <a:lnTo>
                  <a:pt x="1171579" y="6625"/>
                </a:lnTo>
                <a:lnTo>
                  <a:pt x="1208293" y="10979"/>
                </a:lnTo>
                <a:lnTo>
                  <a:pt x="1245469" y="15998"/>
                </a:lnTo>
                <a:lnTo>
                  <a:pt x="1279779" y="23577"/>
                </a:lnTo>
                <a:lnTo>
                  <a:pt x="1312177" y="32863"/>
                </a:lnTo>
                <a:lnTo>
                  <a:pt x="1343300" y="43288"/>
                </a:lnTo>
                <a:lnTo>
                  <a:pt x="1374632" y="54470"/>
                </a:lnTo>
                <a:lnTo>
                  <a:pt x="1406104" y="66159"/>
                </a:lnTo>
                <a:lnTo>
                  <a:pt x="1437668" y="78185"/>
                </a:lnTo>
                <a:lnTo>
                  <a:pt x="1466119" y="92552"/>
                </a:lnTo>
                <a:lnTo>
                  <a:pt x="1492496" y="108480"/>
                </a:lnTo>
                <a:lnTo>
                  <a:pt x="1517487" y="125449"/>
                </a:lnTo>
                <a:lnTo>
                  <a:pt x="1565012" y="164058"/>
                </a:lnTo>
                <a:lnTo>
                  <a:pt x="1607654" y="206971"/>
                </a:lnTo>
                <a:lnTo>
                  <a:pt x="1640717" y="254265"/>
                </a:lnTo>
                <a:lnTo>
                  <a:pt x="1654402" y="279789"/>
                </a:lnTo>
                <a:lnTo>
                  <a:pt x="1666700" y="306330"/>
                </a:lnTo>
                <a:lnTo>
                  <a:pt x="1678074" y="333548"/>
                </a:lnTo>
                <a:lnTo>
                  <a:pt x="1687773" y="361219"/>
                </a:lnTo>
                <a:lnTo>
                  <a:pt x="1696356" y="389191"/>
                </a:lnTo>
                <a:lnTo>
                  <a:pt x="1704195" y="417365"/>
                </a:lnTo>
                <a:lnTo>
                  <a:pt x="1709421" y="446730"/>
                </a:lnTo>
                <a:lnTo>
                  <a:pt x="1712904" y="476890"/>
                </a:lnTo>
                <a:lnTo>
                  <a:pt x="1715227" y="507581"/>
                </a:lnTo>
                <a:lnTo>
                  <a:pt x="1714659" y="537566"/>
                </a:lnTo>
                <a:lnTo>
                  <a:pt x="1712163" y="567081"/>
                </a:lnTo>
                <a:lnTo>
                  <a:pt x="1708383" y="596283"/>
                </a:lnTo>
                <a:lnTo>
                  <a:pt x="1702687" y="625275"/>
                </a:lnTo>
                <a:lnTo>
                  <a:pt x="1695716" y="654129"/>
                </a:lnTo>
                <a:lnTo>
                  <a:pt x="1687893" y="682890"/>
                </a:lnTo>
                <a:lnTo>
                  <a:pt x="1677386" y="710530"/>
                </a:lnTo>
                <a:lnTo>
                  <a:pt x="1665090" y="737424"/>
                </a:lnTo>
                <a:lnTo>
                  <a:pt x="1651600" y="763819"/>
                </a:lnTo>
                <a:lnTo>
                  <a:pt x="1636258" y="789883"/>
                </a:lnTo>
                <a:lnTo>
                  <a:pt x="1619679" y="815726"/>
                </a:lnTo>
                <a:lnTo>
                  <a:pt x="1602277" y="841421"/>
                </a:lnTo>
                <a:lnTo>
                  <a:pt x="1583267" y="865959"/>
                </a:lnTo>
                <a:lnTo>
                  <a:pt x="1542389" y="912980"/>
                </a:lnTo>
                <a:lnTo>
                  <a:pt x="1496705" y="955750"/>
                </a:lnTo>
                <a:lnTo>
                  <a:pt x="1472669" y="976045"/>
                </a:lnTo>
                <a:lnTo>
                  <a:pt x="1447120" y="995925"/>
                </a:lnTo>
                <a:lnTo>
                  <a:pt x="1420562" y="1015529"/>
                </a:lnTo>
                <a:lnTo>
                  <a:pt x="1393332" y="1034948"/>
                </a:lnTo>
                <a:lnTo>
                  <a:pt x="1365654" y="1054244"/>
                </a:lnTo>
                <a:lnTo>
                  <a:pt x="1337676" y="1073458"/>
                </a:lnTo>
                <a:lnTo>
                  <a:pt x="1309500" y="1092617"/>
                </a:lnTo>
                <a:lnTo>
                  <a:pt x="1281191" y="1110682"/>
                </a:lnTo>
                <a:lnTo>
                  <a:pt x="1252793" y="1128017"/>
                </a:lnTo>
                <a:lnTo>
                  <a:pt x="1224336" y="1144865"/>
                </a:lnTo>
                <a:lnTo>
                  <a:pt x="1196898" y="1161388"/>
                </a:lnTo>
                <a:lnTo>
                  <a:pt x="1170139" y="1177696"/>
                </a:lnTo>
                <a:lnTo>
                  <a:pt x="1143834" y="1193859"/>
                </a:lnTo>
                <a:lnTo>
                  <a:pt x="1097672" y="1223107"/>
                </a:lnTo>
                <a:lnTo>
                  <a:pt x="1058105" y="1249159"/>
                </a:lnTo>
                <a:lnTo>
                  <a:pt x="1015205" y="1280618"/>
                </a:lnTo>
                <a:lnTo>
                  <a:pt x="986447" y="131191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Shape-110"/>
          <p:cNvSpPr/>
          <p:nvPr/>
        </p:nvSpPr>
        <p:spPr>
          <a:xfrm>
            <a:off x="3886200" y="2621811"/>
            <a:ext cx="983202" cy="315031"/>
          </a:xfrm>
          <a:custGeom>
            <a:avLst/>
            <a:gdLst/>
            <a:ahLst/>
            <a:cxnLst/>
            <a:rect l="0" t="0" r="0" b="0"/>
            <a:pathLst>
              <a:path w="983202" h="315031">
                <a:moveTo>
                  <a:pt x="0" y="188064"/>
                </a:moveTo>
                <a:lnTo>
                  <a:pt x="5057" y="183007"/>
                </a:lnTo>
                <a:lnTo>
                  <a:pt x="47559" y="179127"/>
                </a:lnTo>
                <a:lnTo>
                  <a:pt x="90291" y="178713"/>
                </a:lnTo>
                <a:lnTo>
                  <a:pt x="132205" y="178617"/>
                </a:lnTo>
                <a:lnTo>
                  <a:pt x="175527" y="178573"/>
                </a:lnTo>
                <a:lnTo>
                  <a:pt x="222298" y="178554"/>
                </a:lnTo>
                <a:lnTo>
                  <a:pt x="246624" y="178549"/>
                </a:lnTo>
                <a:lnTo>
                  <a:pt x="271307" y="178546"/>
                </a:lnTo>
                <a:lnTo>
                  <a:pt x="296230" y="178543"/>
                </a:lnTo>
                <a:lnTo>
                  <a:pt x="321312" y="178542"/>
                </a:lnTo>
                <a:lnTo>
                  <a:pt x="347558" y="178541"/>
                </a:lnTo>
                <a:lnTo>
                  <a:pt x="374580" y="178540"/>
                </a:lnTo>
                <a:lnTo>
                  <a:pt x="402120" y="178540"/>
                </a:lnTo>
                <a:lnTo>
                  <a:pt x="430005" y="178540"/>
                </a:lnTo>
                <a:lnTo>
                  <a:pt x="458120" y="178539"/>
                </a:lnTo>
                <a:lnTo>
                  <a:pt x="486388" y="178539"/>
                </a:lnTo>
                <a:lnTo>
                  <a:pt x="514759" y="178539"/>
                </a:lnTo>
                <a:lnTo>
                  <a:pt x="543197" y="178539"/>
                </a:lnTo>
                <a:lnTo>
                  <a:pt x="571682" y="178539"/>
                </a:lnTo>
                <a:lnTo>
                  <a:pt x="600196" y="177481"/>
                </a:lnTo>
                <a:lnTo>
                  <a:pt x="628731" y="175717"/>
                </a:lnTo>
                <a:lnTo>
                  <a:pt x="657279" y="173482"/>
                </a:lnTo>
                <a:lnTo>
                  <a:pt x="684778" y="171993"/>
                </a:lnTo>
                <a:lnTo>
                  <a:pt x="711577" y="171000"/>
                </a:lnTo>
                <a:lnTo>
                  <a:pt x="737910" y="170338"/>
                </a:lnTo>
                <a:lnTo>
                  <a:pt x="762873" y="169897"/>
                </a:lnTo>
                <a:lnTo>
                  <a:pt x="810366" y="169406"/>
                </a:lnTo>
                <a:lnTo>
                  <a:pt x="853346" y="169188"/>
                </a:lnTo>
                <a:lnTo>
                  <a:pt x="891498" y="168033"/>
                </a:lnTo>
                <a:lnTo>
                  <a:pt x="936777" y="161432"/>
                </a:lnTo>
                <a:lnTo>
                  <a:pt x="982676" y="151683"/>
                </a:lnTo>
                <a:lnTo>
                  <a:pt x="983201" y="148994"/>
                </a:lnTo>
                <a:lnTo>
                  <a:pt x="978139" y="140361"/>
                </a:lnTo>
                <a:lnTo>
                  <a:pt x="963389" y="128656"/>
                </a:lnTo>
                <a:lnTo>
                  <a:pt x="920028" y="109163"/>
                </a:lnTo>
                <a:lnTo>
                  <a:pt x="877412" y="90987"/>
                </a:lnTo>
                <a:lnTo>
                  <a:pt x="838419" y="69601"/>
                </a:lnTo>
                <a:lnTo>
                  <a:pt x="800143" y="44994"/>
                </a:lnTo>
                <a:lnTo>
                  <a:pt x="756952" y="19750"/>
                </a:lnTo>
                <a:lnTo>
                  <a:pt x="719089" y="0"/>
                </a:lnTo>
                <a:lnTo>
                  <a:pt x="717517" y="246"/>
                </a:lnTo>
                <a:lnTo>
                  <a:pt x="716470" y="1469"/>
                </a:lnTo>
                <a:lnTo>
                  <a:pt x="715772" y="3342"/>
                </a:lnTo>
                <a:lnTo>
                  <a:pt x="716364" y="4591"/>
                </a:lnTo>
                <a:lnTo>
                  <a:pt x="717818" y="5424"/>
                </a:lnTo>
                <a:lnTo>
                  <a:pt x="763317" y="20249"/>
                </a:lnTo>
                <a:lnTo>
                  <a:pt x="809798" y="43264"/>
                </a:lnTo>
                <a:lnTo>
                  <a:pt x="850727" y="61869"/>
                </a:lnTo>
                <a:lnTo>
                  <a:pt x="897534" y="89792"/>
                </a:lnTo>
                <a:lnTo>
                  <a:pt x="916223" y="106500"/>
                </a:lnTo>
                <a:lnTo>
                  <a:pt x="925088" y="118652"/>
                </a:lnTo>
                <a:lnTo>
                  <a:pt x="938344" y="157851"/>
                </a:lnTo>
                <a:lnTo>
                  <a:pt x="940545" y="187579"/>
                </a:lnTo>
                <a:lnTo>
                  <a:pt x="932342" y="223246"/>
                </a:lnTo>
                <a:lnTo>
                  <a:pt x="925550" y="237567"/>
                </a:lnTo>
                <a:lnTo>
                  <a:pt x="908767" y="257530"/>
                </a:lnTo>
                <a:lnTo>
                  <a:pt x="865295" y="291980"/>
                </a:lnTo>
                <a:lnTo>
                  <a:pt x="846139" y="305370"/>
                </a:lnTo>
                <a:lnTo>
                  <a:pt x="841728" y="311813"/>
                </a:lnTo>
                <a:lnTo>
                  <a:pt x="840552" y="315014"/>
                </a:lnTo>
                <a:lnTo>
                  <a:pt x="841885" y="315030"/>
                </a:lnTo>
                <a:lnTo>
                  <a:pt x="849010" y="309405"/>
                </a:lnTo>
                <a:lnTo>
                  <a:pt x="866775" y="28331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Shape-111"/>
          <p:cNvSpPr/>
          <p:nvPr/>
        </p:nvSpPr>
        <p:spPr>
          <a:xfrm>
            <a:off x="6984134" y="209565"/>
            <a:ext cx="1157778" cy="892990"/>
          </a:xfrm>
          <a:custGeom>
            <a:avLst/>
            <a:gdLst/>
            <a:ahLst/>
            <a:cxnLst/>
            <a:rect l="0" t="0" r="0" b="0"/>
            <a:pathLst>
              <a:path w="1157778" h="892990">
                <a:moveTo>
                  <a:pt x="64366" y="123810"/>
                </a:moveTo>
                <a:lnTo>
                  <a:pt x="83664" y="101690"/>
                </a:lnTo>
                <a:lnTo>
                  <a:pt x="86756" y="96363"/>
                </a:lnTo>
                <a:lnTo>
                  <a:pt x="127927" y="66390"/>
                </a:lnTo>
                <a:lnTo>
                  <a:pt x="151991" y="50352"/>
                </a:lnTo>
                <a:lnTo>
                  <a:pt x="197966" y="32096"/>
                </a:lnTo>
                <a:lnTo>
                  <a:pt x="238688" y="19106"/>
                </a:lnTo>
                <a:lnTo>
                  <a:pt x="277589" y="9531"/>
                </a:lnTo>
                <a:lnTo>
                  <a:pt x="322629" y="2814"/>
                </a:lnTo>
                <a:lnTo>
                  <a:pt x="369488" y="823"/>
                </a:lnTo>
                <a:lnTo>
                  <a:pt x="416886" y="233"/>
                </a:lnTo>
                <a:lnTo>
                  <a:pt x="464445" y="58"/>
                </a:lnTo>
                <a:lnTo>
                  <a:pt x="497237" y="18"/>
                </a:lnTo>
                <a:lnTo>
                  <a:pt x="532978" y="0"/>
                </a:lnTo>
                <a:lnTo>
                  <a:pt x="567207" y="2814"/>
                </a:lnTo>
                <a:lnTo>
                  <a:pt x="601118" y="8651"/>
                </a:lnTo>
                <a:lnTo>
                  <a:pt x="637356" y="18300"/>
                </a:lnTo>
                <a:lnTo>
                  <a:pt x="674628" y="26822"/>
                </a:lnTo>
                <a:lnTo>
                  <a:pt x="712361" y="36254"/>
                </a:lnTo>
                <a:lnTo>
                  <a:pt x="750297" y="51030"/>
                </a:lnTo>
                <a:lnTo>
                  <a:pt x="788324" y="65358"/>
                </a:lnTo>
                <a:lnTo>
                  <a:pt x="831684" y="84073"/>
                </a:lnTo>
                <a:lnTo>
                  <a:pt x="859544" y="99435"/>
                </a:lnTo>
                <a:lnTo>
                  <a:pt x="889760" y="117085"/>
                </a:lnTo>
                <a:lnTo>
                  <a:pt x="918370" y="134143"/>
                </a:lnTo>
                <a:lnTo>
                  <a:pt x="945911" y="150807"/>
                </a:lnTo>
                <a:lnTo>
                  <a:pt x="972737" y="167208"/>
                </a:lnTo>
                <a:lnTo>
                  <a:pt x="1016656" y="196720"/>
                </a:lnTo>
                <a:lnTo>
                  <a:pt x="1052756" y="225006"/>
                </a:lnTo>
                <a:lnTo>
                  <a:pt x="1095822" y="270681"/>
                </a:lnTo>
                <a:lnTo>
                  <a:pt x="1128102" y="316670"/>
                </a:lnTo>
                <a:lnTo>
                  <a:pt x="1149426" y="358636"/>
                </a:lnTo>
                <a:lnTo>
                  <a:pt x="1156685" y="404114"/>
                </a:lnTo>
                <a:lnTo>
                  <a:pt x="1157777" y="451103"/>
                </a:lnTo>
                <a:lnTo>
                  <a:pt x="1150810" y="498539"/>
                </a:lnTo>
                <a:lnTo>
                  <a:pt x="1135811" y="545050"/>
                </a:lnTo>
                <a:lnTo>
                  <a:pt x="1116903" y="587171"/>
                </a:lnTo>
                <a:lnTo>
                  <a:pt x="1090604" y="631636"/>
                </a:lnTo>
                <a:lnTo>
                  <a:pt x="1056471" y="671034"/>
                </a:lnTo>
                <a:lnTo>
                  <a:pt x="1019546" y="704345"/>
                </a:lnTo>
                <a:lnTo>
                  <a:pt x="980736" y="739497"/>
                </a:lnTo>
                <a:lnTo>
                  <a:pt x="935135" y="770491"/>
                </a:lnTo>
                <a:lnTo>
                  <a:pt x="900107" y="790107"/>
                </a:lnTo>
                <a:lnTo>
                  <a:pt x="866195" y="806587"/>
                </a:lnTo>
                <a:lnTo>
                  <a:pt x="832426" y="820966"/>
                </a:lnTo>
                <a:lnTo>
                  <a:pt x="796251" y="834413"/>
                </a:lnTo>
                <a:lnTo>
                  <a:pt x="759007" y="847445"/>
                </a:lnTo>
                <a:lnTo>
                  <a:pt x="721287" y="859234"/>
                </a:lnTo>
                <a:lnTo>
                  <a:pt x="683356" y="868001"/>
                </a:lnTo>
                <a:lnTo>
                  <a:pt x="645331" y="875425"/>
                </a:lnTo>
                <a:lnTo>
                  <a:pt x="607265" y="882253"/>
                </a:lnTo>
                <a:lnTo>
                  <a:pt x="569179" y="888815"/>
                </a:lnTo>
                <a:lnTo>
                  <a:pt x="531086" y="892437"/>
                </a:lnTo>
                <a:lnTo>
                  <a:pt x="492989" y="892989"/>
                </a:lnTo>
                <a:lnTo>
                  <a:pt x="454889" y="889706"/>
                </a:lnTo>
                <a:lnTo>
                  <a:pt x="419613" y="884719"/>
                </a:lnTo>
                <a:lnTo>
                  <a:pt x="386295" y="878975"/>
                </a:lnTo>
                <a:lnTo>
                  <a:pt x="353848" y="872895"/>
                </a:lnTo>
                <a:lnTo>
                  <a:pt x="321789" y="863842"/>
                </a:lnTo>
                <a:lnTo>
                  <a:pt x="276811" y="844023"/>
                </a:lnTo>
                <a:lnTo>
                  <a:pt x="236674" y="820865"/>
                </a:lnTo>
                <a:lnTo>
                  <a:pt x="197970" y="797775"/>
                </a:lnTo>
                <a:lnTo>
                  <a:pt x="162513" y="768004"/>
                </a:lnTo>
                <a:lnTo>
                  <a:pt x="131899" y="732371"/>
                </a:lnTo>
                <a:lnTo>
                  <a:pt x="102720" y="692180"/>
                </a:lnTo>
                <a:lnTo>
                  <a:pt x="76788" y="649580"/>
                </a:lnTo>
                <a:lnTo>
                  <a:pt x="55699" y="610146"/>
                </a:lnTo>
                <a:lnTo>
                  <a:pt x="36045" y="568829"/>
                </a:lnTo>
                <a:lnTo>
                  <a:pt x="19638" y="523073"/>
                </a:lnTo>
                <a:lnTo>
                  <a:pt x="10897" y="478824"/>
                </a:lnTo>
                <a:lnTo>
                  <a:pt x="5484" y="436080"/>
                </a:lnTo>
                <a:lnTo>
                  <a:pt x="0" y="389901"/>
                </a:lnTo>
                <a:lnTo>
                  <a:pt x="1197" y="345527"/>
                </a:lnTo>
                <a:lnTo>
                  <a:pt x="8255" y="305568"/>
                </a:lnTo>
                <a:lnTo>
                  <a:pt x="19871" y="266917"/>
                </a:lnTo>
                <a:lnTo>
                  <a:pt x="33896" y="228654"/>
                </a:lnTo>
                <a:lnTo>
                  <a:pt x="53173" y="182855"/>
                </a:lnTo>
                <a:lnTo>
                  <a:pt x="98100" y="137234"/>
                </a:lnTo>
                <a:lnTo>
                  <a:pt x="137126" y="94219"/>
                </a:lnTo>
                <a:lnTo>
                  <a:pt x="178666" y="7618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Shape-112"/>
          <p:cNvSpPr/>
          <p:nvPr/>
        </p:nvSpPr>
        <p:spPr>
          <a:xfrm>
            <a:off x="5276966" y="2400300"/>
            <a:ext cx="1485785" cy="634376"/>
          </a:xfrm>
          <a:custGeom>
            <a:avLst/>
            <a:gdLst/>
            <a:ahLst/>
            <a:cxnLst/>
            <a:rect l="0" t="0" r="0" b="0"/>
            <a:pathLst>
              <a:path w="1485785" h="634376">
                <a:moveTo>
                  <a:pt x="9409" y="0"/>
                </a:moveTo>
                <a:lnTo>
                  <a:pt x="6587" y="47062"/>
                </a:lnTo>
                <a:lnTo>
                  <a:pt x="1870" y="88380"/>
                </a:lnTo>
                <a:lnTo>
                  <a:pt x="767" y="120772"/>
                </a:lnTo>
                <a:lnTo>
                  <a:pt x="276" y="159862"/>
                </a:lnTo>
                <a:lnTo>
                  <a:pt x="58" y="204753"/>
                </a:lnTo>
                <a:lnTo>
                  <a:pt x="0" y="228577"/>
                </a:lnTo>
                <a:lnTo>
                  <a:pt x="1020" y="252926"/>
                </a:lnTo>
                <a:lnTo>
                  <a:pt x="2757" y="277626"/>
                </a:lnTo>
                <a:lnTo>
                  <a:pt x="4975" y="302559"/>
                </a:lnTo>
                <a:lnTo>
                  <a:pt x="6453" y="327647"/>
                </a:lnTo>
                <a:lnTo>
                  <a:pt x="7438" y="352840"/>
                </a:lnTo>
                <a:lnTo>
                  <a:pt x="8095" y="378102"/>
                </a:lnTo>
                <a:lnTo>
                  <a:pt x="9592" y="402351"/>
                </a:lnTo>
                <a:lnTo>
                  <a:pt x="14076" y="449050"/>
                </a:lnTo>
                <a:lnTo>
                  <a:pt x="16775" y="491678"/>
                </a:lnTo>
                <a:lnTo>
                  <a:pt x="19033" y="529673"/>
                </a:lnTo>
                <a:lnTo>
                  <a:pt x="26254" y="573806"/>
                </a:lnTo>
                <a:lnTo>
                  <a:pt x="36230" y="617586"/>
                </a:lnTo>
                <a:lnTo>
                  <a:pt x="37873" y="620216"/>
                </a:lnTo>
                <a:lnTo>
                  <a:pt x="40027" y="620910"/>
                </a:lnTo>
                <a:lnTo>
                  <a:pt x="42521" y="620315"/>
                </a:lnTo>
                <a:lnTo>
                  <a:pt x="45292" y="608365"/>
                </a:lnTo>
                <a:lnTo>
                  <a:pt x="47071" y="561143"/>
                </a:lnTo>
                <a:lnTo>
                  <a:pt x="50137" y="523153"/>
                </a:lnTo>
                <a:lnTo>
                  <a:pt x="53968" y="478046"/>
                </a:lnTo>
                <a:lnTo>
                  <a:pt x="54990" y="454164"/>
                </a:lnTo>
                <a:lnTo>
                  <a:pt x="55671" y="429776"/>
                </a:lnTo>
                <a:lnTo>
                  <a:pt x="57184" y="403992"/>
                </a:lnTo>
                <a:lnTo>
                  <a:pt x="59250" y="377278"/>
                </a:lnTo>
                <a:lnTo>
                  <a:pt x="61686" y="349944"/>
                </a:lnTo>
                <a:lnTo>
                  <a:pt x="64369" y="322196"/>
                </a:lnTo>
                <a:lnTo>
                  <a:pt x="67216" y="294172"/>
                </a:lnTo>
                <a:lnTo>
                  <a:pt x="70172" y="265965"/>
                </a:lnTo>
                <a:lnTo>
                  <a:pt x="74259" y="239752"/>
                </a:lnTo>
                <a:lnTo>
                  <a:pt x="79101" y="214868"/>
                </a:lnTo>
                <a:lnTo>
                  <a:pt x="91183" y="168522"/>
                </a:lnTo>
                <a:lnTo>
                  <a:pt x="107136" y="126757"/>
                </a:lnTo>
                <a:lnTo>
                  <a:pt x="124810" y="89850"/>
                </a:lnTo>
                <a:lnTo>
                  <a:pt x="152610" y="47789"/>
                </a:lnTo>
                <a:lnTo>
                  <a:pt x="171479" y="30765"/>
                </a:lnTo>
                <a:lnTo>
                  <a:pt x="190448" y="19670"/>
                </a:lnTo>
                <a:lnTo>
                  <a:pt x="224035" y="12531"/>
                </a:lnTo>
                <a:lnTo>
                  <a:pt x="245556" y="19328"/>
                </a:lnTo>
                <a:lnTo>
                  <a:pt x="285243" y="49561"/>
                </a:lnTo>
                <a:lnTo>
                  <a:pt x="314094" y="91943"/>
                </a:lnTo>
                <a:lnTo>
                  <a:pt x="330386" y="126589"/>
                </a:lnTo>
                <a:lnTo>
                  <a:pt x="344682" y="164211"/>
                </a:lnTo>
                <a:lnTo>
                  <a:pt x="358091" y="205627"/>
                </a:lnTo>
                <a:lnTo>
                  <a:pt x="368284" y="248729"/>
                </a:lnTo>
                <a:lnTo>
                  <a:pt x="376342" y="292579"/>
                </a:lnTo>
                <a:lnTo>
                  <a:pt x="383452" y="336763"/>
                </a:lnTo>
                <a:lnTo>
                  <a:pt x="387317" y="381095"/>
                </a:lnTo>
                <a:lnTo>
                  <a:pt x="389035" y="423376"/>
                </a:lnTo>
                <a:lnTo>
                  <a:pt x="389798" y="459806"/>
                </a:lnTo>
                <a:lnTo>
                  <a:pt x="390228" y="505009"/>
                </a:lnTo>
                <a:lnTo>
                  <a:pt x="390356" y="545214"/>
                </a:lnTo>
                <a:lnTo>
                  <a:pt x="391431" y="552918"/>
                </a:lnTo>
                <a:lnTo>
                  <a:pt x="393207" y="556995"/>
                </a:lnTo>
                <a:lnTo>
                  <a:pt x="395449" y="558655"/>
                </a:lnTo>
                <a:lnTo>
                  <a:pt x="396944" y="556587"/>
                </a:lnTo>
                <a:lnTo>
                  <a:pt x="404597" y="516854"/>
                </a:lnTo>
                <a:lnTo>
                  <a:pt x="413075" y="471348"/>
                </a:lnTo>
                <a:lnTo>
                  <a:pt x="419180" y="433149"/>
                </a:lnTo>
                <a:lnTo>
                  <a:pt x="425421" y="391477"/>
                </a:lnTo>
                <a:lnTo>
                  <a:pt x="431723" y="348262"/>
                </a:lnTo>
                <a:lnTo>
                  <a:pt x="438051" y="304361"/>
                </a:lnTo>
                <a:lnTo>
                  <a:pt x="445450" y="260155"/>
                </a:lnTo>
                <a:lnTo>
                  <a:pt x="455794" y="215813"/>
                </a:lnTo>
                <a:lnTo>
                  <a:pt x="467447" y="174234"/>
                </a:lnTo>
                <a:lnTo>
                  <a:pt x="480740" y="136704"/>
                </a:lnTo>
                <a:lnTo>
                  <a:pt x="505015" y="92833"/>
                </a:lnTo>
                <a:lnTo>
                  <a:pt x="528201" y="60315"/>
                </a:lnTo>
                <a:lnTo>
                  <a:pt x="549369" y="44093"/>
                </a:lnTo>
                <a:lnTo>
                  <a:pt x="563057" y="41037"/>
                </a:lnTo>
                <a:lnTo>
                  <a:pt x="595200" y="43286"/>
                </a:lnTo>
                <a:lnTo>
                  <a:pt x="622186" y="54163"/>
                </a:lnTo>
                <a:lnTo>
                  <a:pt x="643704" y="70639"/>
                </a:lnTo>
                <a:lnTo>
                  <a:pt x="667719" y="105832"/>
                </a:lnTo>
                <a:lnTo>
                  <a:pt x="681580" y="138053"/>
                </a:lnTo>
                <a:lnTo>
                  <a:pt x="691974" y="173540"/>
                </a:lnTo>
                <a:lnTo>
                  <a:pt x="701180" y="211537"/>
                </a:lnTo>
                <a:lnTo>
                  <a:pt x="712327" y="253119"/>
                </a:lnTo>
                <a:lnTo>
                  <a:pt x="718692" y="296295"/>
                </a:lnTo>
                <a:lnTo>
                  <a:pt x="721521" y="339120"/>
                </a:lnTo>
                <a:lnTo>
                  <a:pt x="722778" y="379320"/>
                </a:lnTo>
                <a:lnTo>
                  <a:pt x="726159" y="418353"/>
                </a:lnTo>
                <a:lnTo>
                  <a:pt x="731189" y="455810"/>
                </a:lnTo>
                <a:lnTo>
                  <a:pt x="736953" y="490096"/>
                </a:lnTo>
                <a:lnTo>
                  <a:pt x="741091" y="534092"/>
                </a:lnTo>
                <a:lnTo>
                  <a:pt x="752430" y="573939"/>
                </a:lnTo>
                <a:lnTo>
                  <a:pt x="769196" y="602444"/>
                </a:lnTo>
                <a:lnTo>
                  <a:pt x="792626" y="624295"/>
                </a:lnTo>
                <a:lnTo>
                  <a:pt x="810472" y="632006"/>
                </a:lnTo>
                <a:lnTo>
                  <a:pt x="830045" y="634375"/>
                </a:lnTo>
                <a:lnTo>
                  <a:pt x="852856" y="631900"/>
                </a:lnTo>
                <a:lnTo>
                  <a:pt x="889498" y="614444"/>
                </a:lnTo>
                <a:lnTo>
                  <a:pt x="927166" y="584106"/>
                </a:lnTo>
                <a:lnTo>
                  <a:pt x="965138" y="538194"/>
                </a:lnTo>
                <a:lnTo>
                  <a:pt x="987686" y="499900"/>
                </a:lnTo>
                <a:lnTo>
                  <a:pt x="1008291" y="457128"/>
                </a:lnTo>
                <a:lnTo>
                  <a:pt x="1028031" y="409896"/>
                </a:lnTo>
                <a:lnTo>
                  <a:pt x="1035624" y="384389"/>
                </a:lnTo>
                <a:lnTo>
                  <a:pt x="1041744" y="357859"/>
                </a:lnTo>
                <a:lnTo>
                  <a:pt x="1046882" y="330648"/>
                </a:lnTo>
                <a:lnTo>
                  <a:pt x="1051366" y="304040"/>
                </a:lnTo>
                <a:lnTo>
                  <a:pt x="1055414" y="277835"/>
                </a:lnTo>
                <a:lnTo>
                  <a:pt x="1059171" y="251898"/>
                </a:lnTo>
                <a:lnTo>
                  <a:pt x="1063345" y="206147"/>
                </a:lnTo>
                <a:lnTo>
                  <a:pt x="1064142" y="165704"/>
                </a:lnTo>
                <a:lnTo>
                  <a:pt x="1060968" y="130091"/>
                </a:lnTo>
                <a:lnTo>
                  <a:pt x="1058288" y="90404"/>
                </a:lnTo>
                <a:lnTo>
                  <a:pt x="1052016" y="71577"/>
                </a:lnTo>
                <a:lnTo>
                  <a:pt x="1047381" y="63593"/>
                </a:lnTo>
                <a:lnTo>
                  <a:pt x="1042173" y="59329"/>
                </a:lnTo>
                <a:lnTo>
                  <a:pt x="1036585" y="57544"/>
                </a:lnTo>
                <a:lnTo>
                  <a:pt x="1030743" y="57413"/>
                </a:lnTo>
                <a:lnTo>
                  <a:pt x="1007352" y="67341"/>
                </a:lnTo>
                <a:lnTo>
                  <a:pt x="992336" y="83551"/>
                </a:lnTo>
                <a:lnTo>
                  <a:pt x="971983" y="119300"/>
                </a:lnTo>
                <a:lnTo>
                  <a:pt x="955369" y="166229"/>
                </a:lnTo>
                <a:lnTo>
                  <a:pt x="948419" y="204054"/>
                </a:lnTo>
                <a:lnTo>
                  <a:pt x="945330" y="249088"/>
                </a:lnTo>
                <a:lnTo>
                  <a:pt x="946780" y="294503"/>
                </a:lnTo>
                <a:lnTo>
                  <a:pt x="953068" y="338324"/>
                </a:lnTo>
                <a:lnTo>
                  <a:pt x="966447" y="378966"/>
                </a:lnTo>
                <a:lnTo>
                  <a:pt x="985798" y="418196"/>
                </a:lnTo>
                <a:lnTo>
                  <a:pt x="1010626" y="455740"/>
                </a:lnTo>
                <a:lnTo>
                  <a:pt x="1042828" y="490065"/>
                </a:lnTo>
                <a:lnTo>
                  <a:pt x="1075484" y="520137"/>
                </a:lnTo>
                <a:lnTo>
                  <a:pt x="1109753" y="545497"/>
                </a:lnTo>
                <a:lnTo>
                  <a:pt x="1149679" y="563824"/>
                </a:lnTo>
                <a:lnTo>
                  <a:pt x="1189296" y="573380"/>
                </a:lnTo>
                <a:lnTo>
                  <a:pt x="1229128" y="575511"/>
                </a:lnTo>
                <a:lnTo>
                  <a:pt x="1271526" y="569402"/>
                </a:lnTo>
                <a:lnTo>
                  <a:pt x="1312242" y="551165"/>
                </a:lnTo>
                <a:lnTo>
                  <a:pt x="1352563" y="523304"/>
                </a:lnTo>
                <a:lnTo>
                  <a:pt x="1395177" y="486227"/>
                </a:lnTo>
                <a:lnTo>
                  <a:pt x="1433167" y="445053"/>
                </a:lnTo>
                <a:lnTo>
                  <a:pt x="1485784" y="38100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SMARTInkShape-Group28"/>
          <p:cNvGrpSpPr/>
          <p:nvPr/>
        </p:nvGrpSpPr>
        <p:grpSpPr>
          <a:xfrm>
            <a:off x="8648700" y="630013"/>
            <a:ext cx="2368272" cy="1041613"/>
            <a:chOff x="8648700" y="630013"/>
            <a:chExt cx="2368272" cy="1041613"/>
          </a:xfrm>
        </p:grpSpPr>
        <p:sp>
          <p:nvSpPr>
            <p:cNvPr id="34" name="SMARTInkShape-113"/>
            <p:cNvSpPr/>
            <p:nvPr/>
          </p:nvSpPr>
          <p:spPr>
            <a:xfrm>
              <a:off x="9286875" y="630013"/>
              <a:ext cx="1730097" cy="598660"/>
            </a:xfrm>
            <a:custGeom>
              <a:avLst/>
              <a:gdLst/>
              <a:ahLst/>
              <a:cxnLst/>
              <a:rect l="0" t="0" r="0" b="0"/>
              <a:pathLst>
                <a:path w="1730097" h="598660">
                  <a:moveTo>
                    <a:pt x="0" y="141512"/>
                  </a:moveTo>
                  <a:lnTo>
                    <a:pt x="8201" y="141512"/>
                  </a:lnTo>
                  <a:lnTo>
                    <a:pt x="25357" y="131151"/>
                  </a:lnTo>
                  <a:lnTo>
                    <a:pt x="69214" y="112864"/>
                  </a:lnTo>
                  <a:lnTo>
                    <a:pt x="98825" y="106213"/>
                  </a:lnTo>
                  <a:lnTo>
                    <a:pt x="141700" y="98909"/>
                  </a:lnTo>
                  <a:lnTo>
                    <a:pt x="188347" y="87275"/>
                  </a:lnTo>
                  <a:lnTo>
                    <a:pt x="226786" y="77934"/>
                  </a:lnTo>
                  <a:lnTo>
                    <a:pt x="271219" y="68464"/>
                  </a:lnTo>
                  <a:lnTo>
                    <a:pt x="317898" y="58955"/>
                  </a:lnTo>
                  <a:lnTo>
                    <a:pt x="349427" y="52609"/>
                  </a:lnTo>
                  <a:lnTo>
                    <a:pt x="383901" y="46261"/>
                  </a:lnTo>
                  <a:lnTo>
                    <a:pt x="420390" y="39911"/>
                  </a:lnTo>
                  <a:lnTo>
                    <a:pt x="457774" y="33562"/>
                  </a:lnTo>
                  <a:lnTo>
                    <a:pt x="495556" y="27212"/>
                  </a:lnTo>
                  <a:lnTo>
                    <a:pt x="534572" y="21920"/>
                  </a:lnTo>
                  <a:lnTo>
                    <a:pt x="576607" y="19568"/>
                  </a:lnTo>
                  <a:lnTo>
                    <a:pt x="617161" y="15701"/>
                  </a:lnTo>
                  <a:lnTo>
                    <a:pt x="657411" y="11513"/>
                  </a:lnTo>
                  <a:lnTo>
                    <a:pt x="699993" y="9651"/>
                  </a:lnTo>
                  <a:lnTo>
                    <a:pt x="743614" y="8824"/>
                  </a:lnTo>
                  <a:lnTo>
                    <a:pt x="787695" y="7398"/>
                  </a:lnTo>
                  <a:lnTo>
                    <a:pt x="831980" y="3236"/>
                  </a:lnTo>
                  <a:lnTo>
                    <a:pt x="879180" y="681"/>
                  </a:lnTo>
                  <a:lnTo>
                    <a:pt x="903621" y="0"/>
                  </a:lnTo>
                  <a:lnTo>
                    <a:pt x="934731" y="604"/>
                  </a:lnTo>
                  <a:lnTo>
                    <a:pt x="970287" y="2065"/>
                  </a:lnTo>
                  <a:lnTo>
                    <a:pt x="1008808" y="4097"/>
                  </a:lnTo>
                  <a:lnTo>
                    <a:pt x="1046130" y="5452"/>
                  </a:lnTo>
                  <a:lnTo>
                    <a:pt x="1082653" y="6356"/>
                  </a:lnTo>
                  <a:lnTo>
                    <a:pt x="1118643" y="6958"/>
                  </a:lnTo>
                  <a:lnTo>
                    <a:pt x="1152162" y="8417"/>
                  </a:lnTo>
                  <a:lnTo>
                    <a:pt x="1184033" y="10449"/>
                  </a:lnTo>
                  <a:lnTo>
                    <a:pt x="1214805" y="12862"/>
                  </a:lnTo>
                  <a:lnTo>
                    <a:pt x="1243787" y="15528"/>
                  </a:lnTo>
                  <a:lnTo>
                    <a:pt x="1271575" y="18365"/>
                  </a:lnTo>
                  <a:lnTo>
                    <a:pt x="1298567" y="21314"/>
                  </a:lnTo>
                  <a:lnTo>
                    <a:pt x="1323969" y="25397"/>
                  </a:lnTo>
                  <a:lnTo>
                    <a:pt x="1348313" y="30235"/>
                  </a:lnTo>
                  <a:lnTo>
                    <a:pt x="1395117" y="41256"/>
                  </a:lnTo>
                  <a:lnTo>
                    <a:pt x="1440613" y="53209"/>
                  </a:lnTo>
                  <a:lnTo>
                    <a:pt x="1482705" y="65577"/>
                  </a:lnTo>
                  <a:lnTo>
                    <a:pt x="1522580" y="78130"/>
                  </a:lnTo>
                  <a:lnTo>
                    <a:pt x="1561469" y="90764"/>
                  </a:lnTo>
                  <a:lnTo>
                    <a:pt x="1608950" y="114834"/>
                  </a:lnTo>
                  <a:lnTo>
                    <a:pt x="1649830" y="137018"/>
                  </a:lnTo>
                  <a:lnTo>
                    <a:pt x="1691848" y="170022"/>
                  </a:lnTo>
                  <a:lnTo>
                    <a:pt x="1721421" y="204585"/>
                  </a:lnTo>
                  <a:lnTo>
                    <a:pt x="1728160" y="220345"/>
                  </a:lnTo>
                  <a:lnTo>
                    <a:pt x="1730096" y="237932"/>
                  </a:lnTo>
                  <a:lnTo>
                    <a:pt x="1719977" y="284541"/>
                  </a:lnTo>
                  <a:lnTo>
                    <a:pt x="1692769" y="329064"/>
                  </a:lnTo>
                  <a:lnTo>
                    <a:pt x="1663964" y="359713"/>
                  </a:lnTo>
                  <a:lnTo>
                    <a:pt x="1622856" y="388903"/>
                  </a:lnTo>
                  <a:lnTo>
                    <a:pt x="1592631" y="408097"/>
                  </a:lnTo>
                  <a:lnTo>
                    <a:pt x="1555913" y="427211"/>
                  </a:lnTo>
                  <a:lnTo>
                    <a:pt x="1515959" y="445231"/>
                  </a:lnTo>
                  <a:lnTo>
                    <a:pt x="1477034" y="460295"/>
                  </a:lnTo>
                  <a:lnTo>
                    <a:pt x="1435746" y="476869"/>
                  </a:lnTo>
                  <a:lnTo>
                    <a:pt x="1392701" y="493759"/>
                  </a:lnTo>
                  <a:lnTo>
                    <a:pt x="1348876" y="508322"/>
                  </a:lnTo>
                  <a:lnTo>
                    <a:pt x="1304703" y="521850"/>
                  </a:lnTo>
                  <a:lnTo>
                    <a:pt x="1259318" y="534918"/>
                  </a:lnTo>
                  <a:lnTo>
                    <a:pt x="1235362" y="541366"/>
                  </a:lnTo>
                  <a:lnTo>
                    <a:pt x="1210925" y="547781"/>
                  </a:lnTo>
                  <a:lnTo>
                    <a:pt x="1186167" y="554175"/>
                  </a:lnTo>
                  <a:lnTo>
                    <a:pt x="1161194" y="560554"/>
                  </a:lnTo>
                  <a:lnTo>
                    <a:pt x="1136079" y="566923"/>
                  </a:lnTo>
                  <a:lnTo>
                    <a:pt x="1110869" y="572228"/>
                  </a:lnTo>
                  <a:lnTo>
                    <a:pt x="1085597" y="576823"/>
                  </a:lnTo>
                  <a:lnTo>
                    <a:pt x="1060281" y="580944"/>
                  </a:lnTo>
                  <a:lnTo>
                    <a:pt x="1033879" y="584750"/>
                  </a:lnTo>
                  <a:lnTo>
                    <a:pt x="1006753" y="588346"/>
                  </a:lnTo>
                  <a:lnTo>
                    <a:pt x="979143" y="591801"/>
                  </a:lnTo>
                  <a:lnTo>
                    <a:pt x="952271" y="594105"/>
                  </a:lnTo>
                  <a:lnTo>
                    <a:pt x="925889" y="595641"/>
                  </a:lnTo>
                  <a:lnTo>
                    <a:pt x="899835" y="596664"/>
                  </a:lnTo>
                  <a:lnTo>
                    <a:pt x="872940" y="597347"/>
                  </a:lnTo>
                  <a:lnTo>
                    <a:pt x="845485" y="597802"/>
                  </a:lnTo>
                  <a:lnTo>
                    <a:pt x="817656" y="598105"/>
                  </a:lnTo>
                  <a:lnTo>
                    <a:pt x="791696" y="598308"/>
                  </a:lnTo>
                  <a:lnTo>
                    <a:pt x="766981" y="598442"/>
                  </a:lnTo>
                  <a:lnTo>
                    <a:pt x="743096" y="598532"/>
                  </a:lnTo>
                  <a:lnTo>
                    <a:pt x="718705" y="598592"/>
                  </a:lnTo>
                  <a:lnTo>
                    <a:pt x="693979" y="598632"/>
                  </a:lnTo>
                  <a:lnTo>
                    <a:pt x="669027" y="598659"/>
                  </a:lnTo>
                  <a:lnTo>
                    <a:pt x="643927" y="597618"/>
                  </a:lnTo>
                  <a:lnTo>
                    <a:pt x="618727" y="595866"/>
                  </a:lnTo>
                  <a:lnTo>
                    <a:pt x="593459" y="593640"/>
                  </a:lnTo>
                  <a:lnTo>
                    <a:pt x="569206" y="591097"/>
                  </a:lnTo>
                  <a:lnTo>
                    <a:pt x="522503" y="585450"/>
                  </a:lnTo>
                  <a:lnTo>
                    <a:pt x="498618" y="581404"/>
                  </a:lnTo>
                  <a:lnTo>
                    <a:pt x="474228" y="576590"/>
                  </a:lnTo>
                  <a:lnTo>
                    <a:pt x="429843" y="566655"/>
                  </a:lnTo>
                  <a:lnTo>
                    <a:pt x="385947" y="554053"/>
                  </a:lnTo>
                  <a:lnTo>
                    <a:pt x="345542" y="537385"/>
                  </a:lnTo>
                  <a:lnTo>
                    <a:pt x="301585" y="519040"/>
                  </a:lnTo>
                  <a:lnTo>
                    <a:pt x="258104" y="495966"/>
                  </a:lnTo>
                  <a:lnTo>
                    <a:pt x="220194" y="467322"/>
                  </a:lnTo>
                  <a:lnTo>
                    <a:pt x="184294" y="436247"/>
                  </a:lnTo>
                  <a:lnTo>
                    <a:pt x="142801" y="391824"/>
                  </a:lnTo>
                  <a:lnTo>
                    <a:pt x="117100" y="351851"/>
                  </a:lnTo>
                  <a:lnTo>
                    <a:pt x="104961" y="326013"/>
                  </a:lnTo>
                  <a:lnTo>
                    <a:pt x="98127" y="288724"/>
                  </a:lnTo>
                  <a:lnTo>
                    <a:pt x="97161" y="258155"/>
                  </a:lnTo>
                  <a:lnTo>
                    <a:pt x="104166" y="234164"/>
                  </a:lnTo>
                  <a:lnTo>
                    <a:pt x="124958" y="200971"/>
                  </a:lnTo>
                  <a:lnTo>
                    <a:pt x="143211" y="183118"/>
                  </a:lnTo>
                  <a:lnTo>
                    <a:pt x="190500" y="1415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14"/>
            <p:cNvSpPr/>
            <p:nvPr/>
          </p:nvSpPr>
          <p:spPr>
            <a:xfrm>
              <a:off x="8861282" y="1221824"/>
              <a:ext cx="416069" cy="449802"/>
            </a:xfrm>
            <a:custGeom>
              <a:avLst/>
              <a:gdLst/>
              <a:ahLst/>
              <a:cxnLst/>
              <a:rect l="0" t="0" r="0" b="0"/>
              <a:pathLst>
                <a:path w="416069" h="449802">
                  <a:moveTo>
                    <a:pt x="216043" y="292651"/>
                  </a:moveTo>
                  <a:lnTo>
                    <a:pt x="224244" y="284450"/>
                  </a:lnTo>
                  <a:lnTo>
                    <a:pt x="230232" y="273405"/>
                  </a:lnTo>
                  <a:lnTo>
                    <a:pt x="233653" y="256727"/>
                  </a:lnTo>
                  <a:lnTo>
                    <a:pt x="234454" y="227649"/>
                  </a:lnTo>
                  <a:lnTo>
                    <a:pt x="234809" y="189678"/>
                  </a:lnTo>
                  <a:lnTo>
                    <a:pt x="234967" y="155163"/>
                  </a:lnTo>
                  <a:lnTo>
                    <a:pt x="235056" y="111038"/>
                  </a:lnTo>
                  <a:lnTo>
                    <a:pt x="234027" y="65806"/>
                  </a:lnTo>
                  <a:lnTo>
                    <a:pt x="226428" y="37054"/>
                  </a:lnTo>
                  <a:lnTo>
                    <a:pt x="204501" y="6233"/>
                  </a:lnTo>
                  <a:lnTo>
                    <a:pt x="189042" y="1313"/>
                  </a:lnTo>
                  <a:lnTo>
                    <a:pt x="178992" y="0"/>
                  </a:lnTo>
                  <a:lnTo>
                    <a:pt x="162182" y="4187"/>
                  </a:lnTo>
                  <a:lnTo>
                    <a:pt x="134143" y="24121"/>
                  </a:lnTo>
                  <a:lnTo>
                    <a:pt x="109280" y="56046"/>
                  </a:lnTo>
                  <a:lnTo>
                    <a:pt x="90258" y="98571"/>
                  </a:lnTo>
                  <a:lnTo>
                    <a:pt x="69765" y="139190"/>
                  </a:lnTo>
                  <a:lnTo>
                    <a:pt x="49229" y="180859"/>
                  </a:lnTo>
                  <a:lnTo>
                    <a:pt x="33620" y="223897"/>
                  </a:lnTo>
                  <a:lnTo>
                    <a:pt x="18412" y="263460"/>
                  </a:lnTo>
                  <a:lnTo>
                    <a:pt x="7202" y="304816"/>
                  </a:lnTo>
                  <a:lnTo>
                    <a:pt x="0" y="347761"/>
                  </a:lnTo>
                  <a:lnTo>
                    <a:pt x="689" y="384474"/>
                  </a:lnTo>
                  <a:lnTo>
                    <a:pt x="6030" y="404370"/>
                  </a:lnTo>
                  <a:lnTo>
                    <a:pt x="26706" y="434389"/>
                  </a:lnTo>
                  <a:lnTo>
                    <a:pt x="32668" y="441118"/>
                  </a:lnTo>
                  <a:lnTo>
                    <a:pt x="53404" y="448595"/>
                  </a:lnTo>
                  <a:lnTo>
                    <a:pt x="79201" y="449801"/>
                  </a:lnTo>
                  <a:lnTo>
                    <a:pt x="115407" y="438580"/>
                  </a:lnTo>
                  <a:lnTo>
                    <a:pt x="159648" y="404635"/>
                  </a:lnTo>
                  <a:lnTo>
                    <a:pt x="202852" y="357799"/>
                  </a:lnTo>
                  <a:lnTo>
                    <a:pt x="221041" y="312262"/>
                  </a:lnTo>
                  <a:lnTo>
                    <a:pt x="231518" y="270827"/>
                  </a:lnTo>
                  <a:lnTo>
                    <a:pt x="243328" y="223786"/>
                  </a:lnTo>
                  <a:lnTo>
                    <a:pt x="244447" y="217417"/>
                  </a:lnTo>
                  <a:lnTo>
                    <a:pt x="236402" y="259453"/>
                  </a:lnTo>
                  <a:lnTo>
                    <a:pt x="235481" y="299748"/>
                  </a:lnTo>
                  <a:lnTo>
                    <a:pt x="240264" y="336734"/>
                  </a:lnTo>
                  <a:lnTo>
                    <a:pt x="258498" y="367802"/>
                  </a:lnTo>
                  <a:lnTo>
                    <a:pt x="278952" y="392059"/>
                  </a:lnTo>
                  <a:lnTo>
                    <a:pt x="303474" y="407595"/>
                  </a:lnTo>
                  <a:lnTo>
                    <a:pt x="330848" y="413845"/>
                  </a:lnTo>
                  <a:lnTo>
                    <a:pt x="364124" y="410640"/>
                  </a:lnTo>
                  <a:lnTo>
                    <a:pt x="416068" y="3879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15"/>
            <p:cNvSpPr/>
            <p:nvPr/>
          </p:nvSpPr>
          <p:spPr>
            <a:xfrm>
              <a:off x="8725429" y="942975"/>
              <a:ext cx="47097" cy="304801"/>
            </a:xfrm>
            <a:custGeom>
              <a:avLst/>
              <a:gdLst/>
              <a:ahLst/>
              <a:cxnLst/>
              <a:rect l="0" t="0" r="0" b="0"/>
              <a:pathLst>
                <a:path w="47097" h="304801">
                  <a:moveTo>
                    <a:pt x="47096" y="0"/>
                  </a:moveTo>
                  <a:lnTo>
                    <a:pt x="42039" y="0"/>
                  </a:lnTo>
                  <a:lnTo>
                    <a:pt x="40550" y="1058"/>
                  </a:lnTo>
                  <a:lnTo>
                    <a:pt x="39556" y="2822"/>
                  </a:lnTo>
                  <a:lnTo>
                    <a:pt x="37963" y="13257"/>
                  </a:lnTo>
                  <a:lnTo>
                    <a:pt x="31978" y="55943"/>
                  </a:lnTo>
                  <a:lnTo>
                    <a:pt x="24502" y="92597"/>
                  </a:lnTo>
                  <a:lnTo>
                    <a:pt x="19235" y="138091"/>
                  </a:lnTo>
                  <a:lnTo>
                    <a:pt x="11442" y="182497"/>
                  </a:lnTo>
                  <a:lnTo>
                    <a:pt x="2148" y="227019"/>
                  </a:lnTo>
                  <a:lnTo>
                    <a:pt x="0" y="271444"/>
                  </a:lnTo>
                  <a:lnTo>
                    <a:pt x="2528" y="287506"/>
                  </a:lnTo>
                  <a:lnTo>
                    <a:pt x="8996" y="304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16"/>
            <p:cNvSpPr/>
            <p:nvPr/>
          </p:nvSpPr>
          <p:spPr>
            <a:xfrm>
              <a:off x="8648700" y="952500"/>
              <a:ext cx="247651" cy="47626"/>
            </a:xfrm>
            <a:custGeom>
              <a:avLst/>
              <a:gdLst/>
              <a:ahLst/>
              <a:cxnLst/>
              <a:rect l="0" t="0" r="0" b="0"/>
              <a:pathLst>
                <a:path w="247651" h="47626">
                  <a:moveTo>
                    <a:pt x="247650" y="0"/>
                  </a:moveTo>
                  <a:lnTo>
                    <a:pt x="201660" y="0"/>
                  </a:lnTo>
                  <a:lnTo>
                    <a:pt x="159941" y="1058"/>
                  </a:lnTo>
                  <a:lnTo>
                    <a:pt x="115790" y="10361"/>
                  </a:lnTo>
                  <a:lnTo>
                    <a:pt x="76495" y="17334"/>
                  </a:lnTo>
                  <a:lnTo>
                    <a:pt x="36153" y="29185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17"/>
            <p:cNvSpPr/>
            <p:nvPr/>
          </p:nvSpPr>
          <p:spPr>
            <a:xfrm>
              <a:off x="8859210" y="1066800"/>
              <a:ext cx="108199" cy="120386"/>
            </a:xfrm>
            <a:custGeom>
              <a:avLst/>
              <a:gdLst/>
              <a:ahLst/>
              <a:cxnLst/>
              <a:rect l="0" t="0" r="0" b="0"/>
              <a:pathLst>
                <a:path w="108199" h="120386">
                  <a:moveTo>
                    <a:pt x="18090" y="9525"/>
                  </a:moveTo>
                  <a:lnTo>
                    <a:pt x="13033" y="9525"/>
                  </a:lnTo>
                  <a:lnTo>
                    <a:pt x="11544" y="10583"/>
                  </a:lnTo>
                  <a:lnTo>
                    <a:pt x="10550" y="12347"/>
                  </a:lnTo>
                  <a:lnTo>
                    <a:pt x="0" y="55495"/>
                  </a:lnTo>
                  <a:lnTo>
                    <a:pt x="383" y="82647"/>
                  </a:lnTo>
                  <a:lnTo>
                    <a:pt x="4223" y="94235"/>
                  </a:lnTo>
                  <a:lnTo>
                    <a:pt x="22448" y="111765"/>
                  </a:lnTo>
                  <a:lnTo>
                    <a:pt x="39077" y="118465"/>
                  </a:lnTo>
                  <a:lnTo>
                    <a:pt x="55992" y="120385"/>
                  </a:lnTo>
                  <a:lnTo>
                    <a:pt x="70567" y="117710"/>
                  </a:lnTo>
                  <a:lnTo>
                    <a:pt x="95727" y="95085"/>
                  </a:lnTo>
                  <a:lnTo>
                    <a:pt x="105512" y="78949"/>
                  </a:lnTo>
                  <a:lnTo>
                    <a:pt x="108121" y="71682"/>
                  </a:lnTo>
                  <a:lnTo>
                    <a:pt x="108198" y="55142"/>
                  </a:lnTo>
                  <a:lnTo>
                    <a:pt x="103646" y="37208"/>
                  </a:lnTo>
                  <a:lnTo>
                    <a:pt x="8476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SMARTInkShape-118"/>
          <p:cNvSpPr/>
          <p:nvPr/>
        </p:nvSpPr>
        <p:spPr>
          <a:xfrm>
            <a:off x="7118049" y="752475"/>
            <a:ext cx="863902" cy="66676"/>
          </a:xfrm>
          <a:custGeom>
            <a:avLst/>
            <a:gdLst/>
            <a:ahLst/>
            <a:cxnLst/>
            <a:rect l="0" t="0" r="0" b="0"/>
            <a:pathLst>
              <a:path w="863902" h="66676">
                <a:moveTo>
                  <a:pt x="863901" y="66675"/>
                </a:moveTo>
                <a:lnTo>
                  <a:pt x="823449" y="61619"/>
                </a:lnTo>
                <a:lnTo>
                  <a:pt x="783834" y="56314"/>
                </a:lnTo>
                <a:lnTo>
                  <a:pt x="738357" y="51487"/>
                </a:lnTo>
                <a:lnTo>
                  <a:pt x="711414" y="50200"/>
                </a:lnTo>
                <a:lnTo>
                  <a:pt x="682868" y="49341"/>
                </a:lnTo>
                <a:lnTo>
                  <a:pt x="652195" y="48769"/>
                </a:lnTo>
                <a:lnTo>
                  <a:pt x="620105" y="48388"/>
                </a:lnTo>
                <a:lnTo>
                  <a:pt x="587071" y="48133"/>
                </a:lnTo>
                <a:lnTo>
                  <a:pt x="553406" y="46906"/>
                </a:lnTo>
                <a:lnTo>
                  <a:pt x="519320" y="45029"/>
                </a:lnTo>
                <a:lnTo>
                  <a:pt x="484956" y="42719"/>
                </a:lnTo>
                <a:lnTo>
                  <a:pt x="451463" y="41179"/>
                </a:lnTo>
                <a:lnTo>
                  <a:pt x="418550" y="40153"/>
                </a:lnTo>
                <a:lnTo>
                  <a:pt x="386026" y="39469"/>
                </a:lnTo>
                <a:lnTo>
                  <a:pt x="353758" y="39012"/>
                </a:lnTo>
                <a:lnTo>
                  <a:pt x="321665" y="38708"/>
                </a:lnTo>
                <a:lnTo>
                  <a:pt x="289686" y="38505"/>
                </a:lnTo>
                <a:lnTo>
                  <a:pt x="259899" y="38370"/>
                </a:lnTo>
                <a:lnTo>
                  <a:pt x="231574" y="38280"/>
                </a:lnTo>
                <a:lnTo>
                  <a:pt x="204225" y="38220"/>
                </a:lnTo>
                <a:lnTo>
                  <a:pt x="156904" y="40976"/>
                </a:lnTo>
                <a:lnTo>
                  <a:pt x="115763" y="44670"/>
                </a:lnTo>
                <a:lnTo>
                  <a:pt x="79840" y="46312"/>
                </a:lnTo>
                <a:lnTo>
                  <a:pt x="46235" y="47041"/>
                </a:lnTo>
                <a:lnTo>
                  <a:pt x="0" y="47591"/>
                </a:lnTo>
                <a:lnTo>
                  <a:pt x="3034" y="47615"/>
                </a:lnTo>
                <a:lnTo>
                  <a:pt x="7866" y="44798"/>
                </a:lnTo>
                <a:lnTo>
                  <a:pt x="13541" y="41077"/>
                </a:lnTo>
                <a:lnTo>
                  <a:pt x="25701" y="38100"/>
                </a:lnTo>
                <a:lnTo>
                  <a:pt x="25701" y="27987"/>
                </a:lnTo>
                <a:lnTo>
                  <a:pt x="6651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SMARTInkShape-Group30"/>
          <p:cNvGrpSpPr/>
          <p:nvPr/>
        </p:nvGrpSpPr>
        <p:grpSpPr>
          <a:xfrm>
            <a:off x="5309692" y="3638550"/>
            <a:ext cx="929184" cy="882979"/>
            <a:chOff x="5309692" y="3638550"/>
            <a:chExt cx="929184" cy="882979"/>
          </a:xfrm>
        </p:grpSpPr>
        <p:sp>
          <p:nvSpPr>
            <p:cNvPr id="41" name="SMARTInkShape-119"/>
            <p:cNvSpPr/>
            <p:nvPr/>
          </p:nvSpPr>
          <p:spPr>
            <a:xfrm>
              <a:off x="5524588" y="3638550"/>
              <a:ext cx="57063" cy="831611"/>
            </a:xfrm>
            <a:custGeom>
              <a:avLst/>
              <a:gdLst/>
              <a:ahLst/>
              <a:cxnLst/>
              <a:rect l="0" t="0" r="0" b="0"/>
              <a:pathLst>
                <a:path w="57063" h="831611">
                  <a:moveTo>
                    <a:pt x="57062" y="0"/>
                  </a:moveTo>
                  <a:lnTo>
                    <a:pt x="57062" y="42842"/>
                  </a:lnTo>
                  <a:lnTo>
                    <a:pt x="57062" y="86072"/>
                  </a:lnTo>
                  <a:lnTo>
                    <a:pt x="56004" y="126096"/>
                  </a:lnTo>
                  <a:lnTo>
                    <a:pt x="52006" y="172107"/>
                  </a:lnTo>
                  <a:lnTo>
                    <a:pt x="49458" y="198346"/>
                  </a:lnTo>
                  <a:lnTo>
                    <a:pt x="46701" y="226422"/>
                  </a:lnTo>
                  <a:lnTo>
                    <a:pt x="43805" y="255723"/>
                  </a:lnTo>
                  <a:lnTo>
                    <a:pt x="40815" y="285840"/>
                  </a:lnTo>
                  <a:lnTo>
                    <a:pt x="37764" y="316502"/>
                  </a:lnTo>
                  <a:lnTo>
                    <a:pt x="34672" y="347526"/>
                  </a:lnTo>
                  <a:lnTo>
                    <a:pt x="30494" y="377734"/>
                  </a:lnTo>
                  <a:lnTo>
                    <a:pt x="25592" y="407398"/>
                  </a:lnTo>
                  <a:lnTo>
                    <a:pt x="20207" y="436699"/>
                  </a:lnTo>
                  <a:lnTo>
                    <a:pt x="15559" y="465757"/>
                  </a:lnTo>
                  <a:lnTo>
                    <a:pt x="11401" y="494655"/>
                  </a:lnTo>
                  <a:lnTo>
                    <a:pt x="7571" y="523445"/>
                  </a:lnTo>
                  <a:lnTo>
                    <a:pt x="5018" y="550047"/>
                  </a:lnTo>
                  <a:lnTo>
                    <a:pt x="3316" y="575190"/>
                  </a:lnTo>
                  <a:lnTo>
                    <a:pt x="2182" y="599360"/>
                  </a:lnTo>
                  <a:lnTo>
                    <a:pt x="920" y="645971"/>
                  </a:lnTo>
                  <a:lnTo>
                    <a:pt x="360" y="690323"/>
                  </a:lnTo>
                  <a:lnTo>
                    <a:pt x="111" y="731202"/>
                  </a:lnTo>
                  <a:lnTo>
                    <a:pt x="0" y="764892"/>
                  </a:lnTo>
                  <a:lnTo>
                    <a:pt x="2761" y="804838"/>
                  </a:lnTo>
                  <a:lnTo>
                    <a:pt x="8118" y="831610"/>
                  </a:lnTo>
                  <a:lnTo>
                    <a:pt x="9437" y="7524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20"/>
            <p:cNvSpPr/>
            <p:nvPr/>
          </p:nvSpPr>
          <p:spPr>
            <a:xfrm>
              <a:off x="5309692" y="4105275"/>
              <a:ext cx="491034" cy="9510"/>
            </a:xfrm>
            <a:custGeom>
              <a:avLst/>
              <a:gdLst/>
              <a:ahLst/>
              <a:cxnLst/>
              <a:rect l="0" t="0" r="0" b="0"/>
              <a:pathLst>
                <a:path w="491034" h="9510">
                  <a:moveTo>
                    <a:pt x="491033" y="0"/>
                  </a:moveTo>
                  <a:lnTo>
                    <a:pt x="455637" y="0"/>
                  </a:lnTo>
                  <a:lnTo>
                    <a:pt x="421327" y="0"/>
                  </a:lnTo>
                  <a:lnTo>
                    <a:pt x="382794" y="1058"/>
                  </a:lnTo>
                  <a:lnTo>
                    <a:pt x="337446" y="5056"/>
                  </a:lnTo>
                  <a:lnTo>
                    <a:pt x="313500" y="6546"/>
                  </a:lnTo>
                  <a:lnTo>
                    <a:pt x="289070" y="7539"/>
                  </a:lnTo>
                  <a:lnTo>
                    <a:pt x="264316" y="8201"/>
                  </a:lnTo>
                  <a:lnTo>
                    <a:pt x="239347" y="8642"/>
                  </a:lnTo>
                  <a:lnTo>
                    <a:pt x="214234" y="8936"/>
                  </a:lnTo>
                  <a:lnTo>
                    <a:pt x="189025" y="9133"/>
                  </a:lnTo>
                  <a:lnTo>
                    <a:pt x="144082" y="9351"/>
                  </a:lnTo>
                  <a:lnTo>
                    <a:pt x="102941" y="9447"/>
                  </a:lnTo>
                  <a:lnTo>
                    <a:pt x="63489" y="9491"/>
                  </a:lnTo>
                  <a:lnTo>
                    <a:pt x="30433" y="9509"/>
                  </a:lnTo>
                  <a:lnTo>
                    <a:pt x="6922" y="8460"/>
                  </a:lnTo>
                  <a:lnTo>
                    <a:pt x="2134" y="6698"/>
                  </a:lnTo>
                  <a:lnTo>
                    <a:pt x="0" y="4466"/>
                  </a:lnTo>
                  <a:lnTo>
                    <a:pt x="2811" y="2977"/>
                  </a:lnTo>
                  <a:lnTo>
                    <a:pt x="3383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121"/>
            <p:cNvSpPr/>
            <p:nvPr/>
          </p:nvSpPr>
          <p:spPr>
            <a:xfrm>
              <a:off x="5841473" y="4046879"/>
              <a:ext cx="397403" cy="474650"/>
            </a:xfrm>
            <a:custGeom>
              <a:avLst/>
              <a:gdLst/>
              <a:ahLst/>
              <a:cxnLst/>
              <a:rect l="0" t="0" r="0" b="0"/>
              <a:pathLst>
                <a:path w="397403" h="474650">
                  <a:moveTo>
                    <a:pt x="6877" y="296521"/>
                  </a:moveTo>
                  <a:lnTo>
                    <a:pt x="24777" y="288982"/>
                  </a:lnTo>
                  <a:lnTo>
                    <a:pt x="48513" y="282332"/>
                  </a:lnTo>
                  <a:lnTo>
                    <a:pt x="94236" y="251383"/>
                  </a:lnTo>
                  <a:lnTo>
                    <a:pt x="136831" y="207535"/>
                  </a:lnTo>
                  <a:lnTo>
                    <a:pt x="163059" y="171246"/>
                  </a:lnTo>
                  <a:lnTo>
                    <a:pt x="183183" y="135010"/>
                  </a:lnTo>
                  <a:lnTo>
                    <a:pt x="195655" y="101266"/>
                  </a:lnTo>
                  <a:lnTo>
                    <a:pt x="203570" y="57575"/>
                  </a:lnTo>
                  <a:lnTo>
                    <a:pt x="205915" y="22875"/>
                  </a:lnTo>
                  <a:lnTo>
                    <a:pt x="204127" y="14607"/>
                  </a:lnTo>
                  <a:lnTo>
                    <a:pt x="196496" y="2598"/>
                  </a:lnTo>
                  <a:lnTo>
                    <a:pt x="190440" y="31"/>
                  </a:lnTo>
                  <a:lnTo>
                    <a:pt x="175244" y="0"/>
                  </a:lnTo>
                  <a:lnTo>
                    <a:pt x="148838" y="10990"/>
                  </a:lnTo>
                  <a:lnTo>
                    <a:pt x="103867" y="43387"/>
                  </a:lnTo>
                  <a:lnTo>
                    <a:pt x="67835" y="83700"/>
                  </a:lnTo>
                  <a:lnTo>
                    <a:pt x="37639" y="130216"/>
                  </a:lnTo>
                  <a:lnTo>
                    <a:pt x="21960" y="165458"/>
                  </a:lnTo>
                  <a:lnTo>
                    <a:pt x="10758" y="202288"/>
                  </a:lnTo>
                  <a:lnTo>
                    <a:pt x="3311" y="238764"/>
                  </a:lnTo>
                  <a:lnTo>
                    <a:pt x="0" y="272615"/>
                  </a:lnTo>
                  <a:lnTo>
                    <a:pt x="4173" y="308121"/>
                  </a:lnTo>
                  <a:lnTo>
                    <a:pt x="15201" y="344010"/>
                  </a:lnTo>
                  <a:lnTo>
                    <a:pt x="34213" y="377599"/>
                  </a:lnTo>
                  <a:lnTo>
                    <a:pt x="73773" y="421203"/>
                  </a:lnTo>
                  <a:lnTo>
                    <a:pt x="106459" y="445069"/>
                  </a:lnTo>
                  <a:lnTo>
                    <a:pt x="141094" y="463084"/>
                  </a:lnTo>
                  <a:lnTo>
                    <a:pt x="174126" y="471091"/>
                  </a:lnTo>
                  <a:lnTo>
                    <a:pt x="209268" y="474649"/>
                  </a:lnTo>
                  <a:lnTo>
                    <a:pt x="244996" y="474114"/>
                  </a:lnTo>
                  <a:lnTo>
                    <a:pt x="278513" y="466821"/>
                  </a:lnTo>
                  <a:lnTo>
                    <a:pt x="322076" y="445758"/>
                  </a:lnTo>
                  <a:lnTo>
                    <a:pt x="361796" y="424465"/>
                  </a:lnTo>
                  <a:lnTo>
                    <a:pt x="397402" y="3822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SMARTInkShape-122"/>
          <p:cNvSpPr/>
          <p:nvPr/>
        </p:nvSpPr>
        <p:spPr>
          <a:xfrm>
            <a:off x="4076700" y="5095875"/>
            <a:ext cx="642447" cy="923926"/>
          </a:xfrm>
          <a:custGeom>
            <a:avLst/>
            <a:gdLst/>
            <a:ahLst/>
            <a:cxnLst/>
            <a:rect l="0" t="0" r="0" b="0"/>
            <a:pathLst>
              <a:path w="642447" h="923926">
                <a:moveTo>
                  <a:pt x="0" y="0"/>
                </a:moveTo>
                <a:lnTo>
                  <a:pt x="40719" y="46206"/>
                </a:lnTo>
                <a:lnTo>
                  <a:pt x="86070" y="92058"/>
                </a:lnTo>
                <a:lnTo>
                  <a:pt x="132556" y="133778"/>
                </a:lnTo>
                <a:lnTo>
                  <a:pt x="175213" y="169342"/>
                </a:lnTo>
                <a:lnTo>
                  <a:pt x="215133" y="206691"/>
                </a:lnTo>
                <a:lnTo>
                  <a:pt x="253773" y="243510"/>
                </a:lnTo>
                <a:lnTo>
                  <a:pt x="293091" y="276057"/>
                </a:lnTo>
                <a:lnTo>
                  <a:pt x="336726" y="312041"/>
                </a:lnTo>
                <a:lnTo>
                  <a:pt x="376936" y="348455"/>
                </a:lnTo>
                <a:lnTo>
                  <a:pt x="415662" y="379824"/>
                </a:lnTo>
                <a:lnTo>
                  <a:pt x="453947" y="409227"/>
                </a:lnTo>
                <a:lnTo>
                  <a:pt x="492102" y="438047"/>
                </a:lnTo>
                <a:lnTo>
                  <a:pt x="530218" y="466694"/>
                </a:lnTo>
                <a:lnTo>
                  <a:pt x="567265" y="495291"/>
                </a:lnTo>
                <a:lnTo>
                  <a:pt x="613511" y="532811"/>
                </a:lnTo>
                <a:lnTo>
                  <a:pt x="629221" y="550042"/>
                </a:lnTo>
                <a:lnTo>
                  <a:pt x="642446" y="574185"/>
                </a:lnTo>
                <a:lnTo>
                  <a:pt x="642080" y="577523"/>
                </a:lnTo>
                <a:lnTo>
                  <a:pt x="639720" y="580807"/>
                </a:lnTo>
                <a:lnTo>
                  <a:pt x="600749" y="609964"/>
                </a:lnTo>
                <a:lnTo>
                  <a:pt x="559286" y="630289"/>
                </a:lnTo>
                <a:lnTo>
                  <a:pt x="523078" y="651008"/>
                </a:lnTo>
                <a:lnTo>
                  <a:pt x="485539" y="677255"/>
                </a:lnTo>
                <a:lnTo>
                  <a:pt x="444783" y="705141"/>
                </a:lnTo>
                <a:lnTo>
                  <a:pt x="399193" y="736333"/>
                </a:lnTo>
                <a:lnTo>
                  <a:pt x="352171" y="769565"/>
                </a:lnTo>
                <a:lnTo>
                  <a:pt x="307547" y="799519"/>
                </a:lnTo>
                <a:lnTo>
                  <a:pt x="267514" y="828503"/>
                </a:lnTo>
                <a:lnTo>
                  <a:pt x="221118" y="861685"/>
                </a:lnTo>
                <a:lnTo>
                  <a:pt x="174011" y="895028"/>
                </a:lnTo>
                <a:lnTo>
                  <a:pt x="154431" y="912499"/>
                </a:lnTo>
                <a:lnTo>
                  <a:pt x="150481" y="913556"/>
                </a:lnTo>
                <a:lnTo>
                  <a:pt x="143320" y="914350"/>
                </a:lnTo>
                <a:lnTo>
                  <a:pt x="142875" y="923925"/>
                </a:lnTo>
                <a:lnTo>
                  <a:pt x="142875" y="915724"/>
                </a:lnTo>
                <a:lnTo>
                  <a:pt x="135270" y="903882"/>
                </a:lnTo>
                <a:lnTo>
                  <a:pt x="123825" y="86677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SMARTInkShape-Group32"/>
          <p:cNvGrpSpPr/>
          <p:nvPr/>
        </p:nvGrpSpPr>
        <p:grpSpPr>
          <a:xfrm>
            <a:off x="554876" y="4733925"/>
            <a:ext cx="3472138" cy="1771639"/>
            <a:chOff x="554876" y="4733925"/>
            <a:chExt cx="3472138" cy="1771639"/>
          </a:xfrm>
        </p:grpSpPr>
        <p:sp>
          <p:nvSpPr>
            <p:cNvPr id="46" name="SMARTInkShape-123"/>
            <p:cNvSpPr/>
            <p:nvPr/>
          </p:nvSpPr>
          <p:spPr>
            <a:xfrm>
              <a:off x="1238250" y="4772041"/>
              <a:ext cx="2788764" cy="1371585"/>
            </a:xfrm>
            <a:custGeom>
              <a:avLst/>
              <a:gdLst/>
              <a:ahLst/>
              <a:cxnLst/>
              <a:rect l="0" t="0" r="0" b="0"/>
              <a:pathLst>
                <a:path w="2788764" h="1371585">
                  <a:moveTo>
                    <a:pt x="0" y="180959"/>
                  </a:moveTo>
                  <a:lnTo>
                    <a:pt x="0" y="175903"/>
                  </a:lnTo>
                  <a:lnTo>
                    <a:pt x="2822" y="170598"/>
                  </a:lnTo>
                  <a:lnTo>
                    <a:pt x="31471" y="135298"/>
                  </a:lnTo>
                  <a:lnTo>
                    <a:pt x="77290" y="99379"/>
                  </a:lnTo>
                  <a:lnTo>
                    <a:pt x="123969" y="79905"/>
                  </a:lnTo>
                  <a:lnTo>
                    <a:pt x="171469" y="58499"/>
                  </a:lnTo>
                  <a:lnTo>
                    <a:pt x="216100" y="48702"/>
                  </a:lnTo>
                  <a:lnTo>
                    <a:pt x="259409" y="40495"/>
                  </a:lnTo>
                  <a:lnTo>
                    <a:pt x="295937" y="35976"/>
                  </a:lnTo>
                  <a:lnTo>
                    <a:pt x="333571" y="27934"/>
                  </a:lnTo>
                  <a:lnTo>
                    <a:pt x="374355" y="21671"/>
                  </a:lnTo>
                  <a:lnTo>
                    <a:pt x="419953" y="19815"/>
                  </a:lnTo>
                  <a:lnTo>
                    <a:pt x="464156" y="16443"/>
                  </a:lnTo>
                  <a:lnTo>
                    <a:pt x="506886" y="11564"/>
                  </a:lnTo>
                  <a:lnTo>
                    <a:pt x="553061" y="10117"/>
                  </a:lnTo>
                  <a:lnTo>
                    <a:pt x="600256" y="9689"/>
                  </a:lnTo>
                  <a:lnTo>
                    <a:pt x="632964" y="8531"/>
                  </a:lnTo>
                  <a:lnTo>
                    <a:pt x="668667" y="4488"/>
                  </a:lnTo>
                  <a:lnTo>
                    <a:pt x="702880" y="1986"/>
                  </a:lnTo>
                  <a:lnTo>
                    <a:pt x="735724" y="874"/>
                  </a:lnTo>
                  <a:lnTo>
                    <a:pt x="767961" y="380"/>
                  </a:lnTo>
                  <a:lnTo>
                    <a:pt x="802749" y="160"/>
                  </a:lnTo>
                  <a:lnTo>
                    <a:pt x="838319" y="62"/>
                  </a:lnTo>
                  <a:lnTo>
                    <a:pt x="871767" y="19"/>
                  </a:lnTo>
                  <a:lnTo>
                    <a:pt x="907094" y="0"/>
                  </a:lnTo>
                  <a:lnTo>
                    <a:pt x="942903" y="1049"/>
                  </a:lnTo>
                  <a:lnTo>
                    <a:pt x="976457" y="5043"/>
                  </a:lnTo>
                  <a:lnTo>
                    <a:pt x="1011831" y="7524"/>
                  </a:lnTo>
                  <a:lnTo>
                    <a:pt x="1047661" y="8627"/>
                  </a:lnTo>
                  <a:lnTo>
                    <a:pt x="1081224" y="9117"/>
                  </a:lnTo>
                  <a:lnTo>
                    <a:pt x="1113780" y="12157"/>
                  </a:lnTo>
                  <a:lnTo>
                    <a:pt x="1145889" y="17036"/>
                  </a:lnTo>
                  <a:lnTo>
                    <a:pt x="1177798" y="22732"/>
                  </a:lnTo>
                  <a:lnTo>
                    <a:pt x="1212441" y="25969"/>
                  </a:lnTo>
                  <a:lnTo>
                    <a:pt x="1247946" y="28466"/>
                  </a:lnTo>
                  <a:lnTo>
                    <a:pt x="1281365" y="33104"/>
                  </a:lnTo>
                  <a:lnTo>
                    <a:pt x="1316679" y="38692"/>
                  </a:lnTo>
                  <a:lnTo>
                    <a:pt x="1352482" y="44705"/>
                  </a:lnTo>
                  <a:lnTo>
                    <a:pt x="1386034" y="50904"/>
                  </a:lnTo>
                  <a:lnTo>
                    <a:pt x="1421407" y="57187"/>
                  </a:lnTo>
                  <a:lnTo>
                    <a:pt x="1458295" y="63508"/>
                  </a:lnTo>
                  <a:lnTo>
                    <a:pt x="1495856" y="69844"/>
                  </a:lnTo>
                  <a:lnTo>
                    <a:pt x="1533716" y="76189"/>
                  </a:lnTo>
                  <a:lnTo>
                    <a:pt x="1571710" y="82536"/>
                  </a:lnTo>
                  <a:lnTo>
                    <a:pt x="1609763" y="88885"/>
                  </a:lnTo>
                  <a:lnTo>
                    <a:pt x="1647842" y="98056"/>
                  </a:lnTo>
                  <a:lnTo>
                    <a:pt x="1685933" y="108130"/>
                  </a:lnTo>
                  <a:lnTo>
                    <a:pt x="1724028" y="116135"/>
                  </a:lnTo>
                  <a:lnTo>
                    <a:pt x="1759304" y="123221"/>
                  </a:lnTo>
                  <a:lnTo>
                    <a:pt x="1792621" y="130956"/>
                  </a:lnTo>
                  <a:lnTo>
                    <a:pt x="1839012" y="146153"/>
                  </a:lnTo>
                  <a:lnTo>
                    <a:pt x="1884204" y="161306"/>
                  </a:lnTo>
                  <a:lnTo>
                    <a:pt x="1928762" y="174490"/>
                  </a:lnTo>
                  <a:lnTo>
                    <a:pt x="1965780" y="189155"/>
                  </a:lnTo>
                  <a:lnTo>
                    <a:pt x="2003560" y="206906"/>
                  </a:lnTo>
                  <a:lnTo>
                    <a:pt x="2041565" y="225571"/>
                  </a:lnTo>
                  <a:lnTo>
                    <a:pt x="2084693" y="249563"/>
                  </a:lnTo>
                  <a:lnTo>
                    <a:pt x="2130986" y="271724"/>
                  </a:lnTo>
                  <a:lnTo>
                    <a:pt x="2173160" y="296753"/>
                  </a:lnTo>
                  <a:lnTo>
                    <a:pt x="2216446" y="320617"/>
                  </a:lnTo>
                  <a:lnTo>
                    <a:pt x="2242806" y="334389"/>
                  </a:lnTo>
                  <a:lnTo>
                    <a:pt x="2267787" y="347804"/>
                  </a:lnTo>
                  <a:lnTo>
                    <a:pt x="2315300" y="373999"/>
                  </a:lnTo>
                  <a:lnTo>
                    <a:pt x="2358289" y="399752"/>
                  </a:lnTo>
                  <a:lnTo>
                    <a:pt x="2397503" y="425308"/>
                  </a:lnTo>
                  <a:lnTo>
                    <a:pt x="2432571" y="450778"/>
                  </a:lnTo>
                  <a:lnTo>
                    <a:pt x="2477007" y="483861"/>
                  </a:lnTo>
                  <a:lnTo>
                    <a:pt x="2516984" y="513772"/>
                  </a:lnTo>
                  <a:lnTo>
                    <a:pt x="2555641" y="547799"/>
                  </a:lnTo>
                  <a:lnTo>
                    <a:pt x="2593906" y="579636"/>
                  </a:lnTo>
                  <a:lnTo>
                    <a:pt x="2637157" y="618838"/>
                  </a:lnTo>
                  <a:lnTo>
                    <a:pt x="2676275" y="659978"/>
                  </a:lnTo>
                  <a:lnTo>
                    <a:pt x="2714575" y="703499"/>
                  </a:lnTo>
                  <a:lnTo>
                    <a:pt x="2745111" y="742670"/>
                  </a:lnTo>
                  <a:lnTo>
                    <a:pt x="2768703" y="780982"/>
                  </a:lnTo>
                  <a:lnTo>
                    <a:pt x="2783868" y="819124"/>
                  </a:lnTo>
                  <a:lnTo>
                    <a:pt x="2788763" y="847706"/>
                  </a:lnTo>
                  <a:lnTo>
                    <a:pt x="2787087" y="878047"/>
                  </a:lnTo>
                  <a:lnTo>
                    <a:pt x="2780192" y="925490"/>
                  </a:lnTo>
                  <a:lnTo>
                    <a:pt x="2768381" y="969965"/>
                  </a:lnTo>
                  <a:lnTo>
                    <a:pt x="2754799" y="1009324"/>
                  </a:lnTo>
                  <a:lnTo>
                    <a:pt x="2732830" y="1047672"/>
                  </a:lnTo>
                  <a:lnTo>
                    <a:pt x="2708108" y="1085822"/>
                  </a:lnTo>
                  <a:lnTo>
                    <a:pt x="2666142" y="1130635"/>
                  </a:lnTo>
                  <a:lnTo>
                    <a:pt x="2624750" y="1171383"/>
                  </a:lnTo>
                  <a:lnTo>
                    <a:pt x="2582650" y="1199472"/>
                  </a:lnTo>
                  <a:lnTo>
                    <a:pt x="2543447" y="1230460"/>
                  </a:lnTo>
                  <a:lnTo>
                    <a:pt x="2497524" y="1259550"/>
                  </a:lnTo>
                  <a:lnTo>
                    <a:pt x="2460269" y="1279240"/>
                  </a:lnTo>
                  <a:lnTo>
                    <a:pt x="2422420" y="1298479"/>
                  </a:lnTo>
                  <a:lnTo>
                    <a:pt x="2383335" y="1318644"/>
                  </a:lnTo>
                  <a:lnTo>
                    <a:pt x="2339770" y="1343198"/>
                  </a:lnTo>
                  <a:lnTo>
                    <a:pt x="2286000" y="13715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24"/>
            <p:cNvSpPr/>
            <p:nvPr/>
          </p:nvSpPr>
          <p:spPr>
            <a:xfrm>
              <a:off x="554876" y="4733925"/>
              <a:ext cx="2864600" cy="1771639"/>
            </a:xfrm>
            <a:custGeom>
              <a:avLst/>
              <a:gdLst/>
              <a:ahLst/>
              <a:cxnLst/>
              <a:rect l="0" t="0" r="0" b="0"/>
              <a:pathLst>
                <a:path w="2864600" h="1771639">
                  <a:moveTo>
                    <a:pt x="2864599" y="1447800"/>
                  </a:moveTo>
                  <a:lnTo>
                    <a:pt x="2826577" y="1456463"/>
                  </a:lnTo>
                  <a:lnTo>
                    <a:pt x="2782308" y="1471651"/>
                  </a:lnTo>
                  <a:lnTo>
                    <a:pt x="2747591" y="1483447"/>
                  </a:lnTo>
                  <a:lnTo>
                    <a:pt x="2710996" y="1495746"/>
                  </a:lnTo>
                  <a:lnTo>
                    <a:pt x="2673564" y="1508268"/>
                  </a:lnTo>
                  <a:lnTo>
                    <a:pt x="2635761" y="1520889"/>
                  </a:lnTo>
                  <a:lnTo>
                    <a:pt x="2594971" y="1533554"/>
                  </a:lnTo>
                  <a:lnTo>
                    <a:pt x="2553206" y="1546237"/>
                  </a:lnTo>
                  <a:lnTo>
                    <a:pt x="2513477" y="1558930"/>
                  </a:lnTo>
                  <a:lnTo>
                    <a:pt x="2471831" y="1571627"/>
                  </a:lnTo>
                  <a:lnTo>
                    <a:pt x="2431802" y="1583268"/>
                  </a:lnTo>
                  <a:lnTo>
                    <a:pt x="2385467" y="1595771"/>
                  </a:lnTo>
                  <a:lnTo>
                    <a:pt x="2343868" y="1606178"/>
                  </a:lnTo>
                  <a:lnTo>
                    <a:pt x="2297441" y="1617023"/>
                  </a:lnTo>
                  <a:lnTo>
                    <a:pt x="2262220" y="1627432"/>
                  </a:lnTo>
                  <a:lnTo>
                    <a:pt x="2225400" y="1636292"/>
                  </a:lnTo>
                  <a:lnTo>
                    <a:pt x="2187869" y="1644816"/>
                  </a:lnTo>
                  <a:lnTo>
                    <a:pt x="2150022" y="1655660"/>
                  </a:lnTo>
                  <a:lnTo>
                    <a:pt x="2109212" y="1664713"/>
                  </a:lnTo>
                  <a:lnTo>
                    <a:pt x="2066380" y="1673322"/>
                  </a:lnTo>
                  <a:lnTo>
                    <a:pt x="2022649" y="1684205"/>
                  </a:lnTo>
                  <a:lnTo>
                    <a:pt x="1978518" y="1693275"/>
                  </a:lnTo>
                  <a:lnTo>
                    <a:pt x="1934210" y="1700833"/>
                  </a:lnTo>
                  <a:lnTo>
                    <a:pt x="1889824" y="1707720"/>
                  </a:lnTo>
                  <a:lnTo>
                    <a:pt x="1845402" y="1714309"/>
                  </a:lnTo>
                  <a:lnTo>
                    <a:pt x="1799906" y="1720766"/>
                  </a:lnTo>
                  <a:lnTo>
                    <a:pt x="1775920" y="1723968"/>
                  </a:lnTo>
                  <a:lnTo>
                    <a:pt x="1751463" y="1727163"/>
                  </a:lnTo>
                  <a:lnTo>
                    <a:pt x="1704533" y="1733534"/>
                  </a:lnTo>
                  <a:lnTo>
                    <a:pt x="1657922" y="1739893"/>
                  </a:lnTo>
                  <a:lnTo>
                    <a:pt x="1633640" y="1743070"/>
                  </a:lnTo>
                  <a:lnTo>
                    <a:pt x="1608985" y="1746247"/>
                  </a:lnTo>
                  <a:lnTo>
                    <a:pt x="1584081" y="1749423"/>
                  </a:lnTo>
                  <a:lnTo>
                    <a:pt x="1559012" y="1752598"/>
                  </a:lnTo>
                  <a:lnTo>
                    <a:pt x="1533833" y="1755774"/>
                  </a:lnTo>
                  <a:lnTo>
                    <a:pt x="1508580" y="1757891"/>
                  </a:lnTo>
                  <a:lnTo>
                    <a:pt x="1483278" y="1759303"/>
                  </a:lnTo>
                  <a:lnTo>
                    <a:pt x="1457943" y="1760243"/>
                  </a:lnTo>
                  <a:lnTo>
                    <a:pt x="1433645" y="1761929"/>
                  </a:lnTo>
                  <a:lnTo>
                    <a:pt x="1386892" y="1766624"/>
                  </a:lnTo>
                  <a:lnTo>
                    <a:pt x="1362994" y="1768299"/>
                  </a:lnTo>
                  <a:lnTo>
                    <a:pt x="1338596" y="1769416"/>
                  </a:lnTo>
                  <a:lnTo>
                    <a:pt x="1313864" y="1770160"/>
                  </a:lnTo>
                  <a:lnTo>
                    <a:pt x="1266628" y="1770988"/>
                  </a:lnTo>
                  <a:lnTo>
                    <a:pt x="1219881" y="1771355"/>
                  </a:lnTo>
                  <a:lnTo>
                    <a:pt x="1195562" y="1771453"/>
                  </a:lnTo>
                  <a:lnTo>
                    <a:pt x="1170883" y="1771519"/>
                  </a:lnTo>
                  <a:lnTo>
                    <a:pt x="1145963" y="1771563"/>
                  </a:lnTo>
                  <a:lnTo>
                    <a:pt x="1120884" y="1771592"/>
                  </a:lnTo>
                  <a:lnTo>
                    <a:pt x="1095697" y="1771611"/>
                  </a:lnTo>
                  <a:lnTo>
                    <a:pt x="1071498" y="1771624"/>
                  </a:lnTo>
                  <a:lnTo>
                    <a:pt x="1024854" y="1771638"/>
                  </a:lnTo>
                  <a:lnTo>
                    <a:pt x="1000986" y="1770584"/>
                  </a:lnTo>
                  <a:lnTo>
                    <a:pt x="976607" y="1768823"/>
                  </a:lnTo>
                  <a:lnTo>
                    <a:pt x="951888" y="1766591"/>
                  </a:lnTo>
                  <a:lnTo>
                    <a:pt x="904666" y="1761287"/>
                  </a:lnTo>
                  <a:lnTo>
                    <a:pt x="858984" y="1756461"/>
                  </a:lnTo>
                  <a:lnTo>
                    <a:pt x="813987" y="1754316"/>
                  </a:lnTo>
                  <a:lnTo>
                    <a:pt x="769294" y="1750541"/>
                  </a:lnTo>
                  <a:lnTo>
                    <a:pt x="724736" y="1744276"/>
                  </a:lnTo>
                  <a:lnTo>
                    <a:pt x="680238" y="1734437"/>
                  </a:lnTo>
                  <a:lnTo>
                    <a:pt x="638588" y="1725830"/>
                  </a:lnTo>
                  <a:lnTo>
                    <a:pt x="597853" y="1718477"/>
                  </a:lnTo>
                  <a:lnTo>
                    <a:pt x="555053" y="1711682"/>
                  </a:lnTo>
                  <a:lnTo>
                    <a:pt x="516982" y="1702311"/>
                  </a:lnTo>
                  <a:lnTo>
                    <a:pt x="481363" y="1691091"/>
                  </a:lnTo>
                  <a:lnTo>
                    <a:pt x="444367" y="1679049"/>
                  </a:lnTo>
                  <a:lnTo>
                    <a:pt x="409579" y="1663819"/>
                  </a:lnTo>
                  <a:lnTo>
                    <a:pt x="376479" y="1647525"/>
                  </a:lnTo>
                  <a:lnTo>
                    <a:pt x="344129" y="1633227"/>
                  </a:lnTo>
                  <a:lnTo>
                    <a:pt x="300823" y="1608529"/>
                  </a:lnTo>
                  <a:lnTo>
                    <a:pt x="275940" y="1593053"/>
                  </a:lnTo>
                  <a:lnTo>
                    <a:pt x="231359" y="1561745"/>
                  </a:lnTo>
                  <a:lnTo>
                    <a:pt x="192495" y="1531251"/>
                  </a:lnTo>
                  <a:lnTo>
                    <a:pt x="147874" y="1489224"/>
                  </a:lnTo>
                  <a:lnTo>
                    <a:pt x="114074" y="1444787"/>
                  </a:lnTo>
                  <a:lnTo>
                    <a:pt x="85009" y="1403281"/>
                  </a:lnTo>
                  <a:lnTo>
                    <a:pt x="62521" y="1357939"/>
                  </a:lnTo>
                  <a:lnTo>
                    <a:pt x="42453" y="1310991"/>
                  </a:lnTo>
                  <a:lnTo>
                    <a:pt x="29515" y="1279399"/>
                  </a:lnTo>
                  <a:lnTo>
                    <a:pt x="19531" y="1244897"/>
                  </a:lnTo>
                  <a:lnTo>
                    <a:pt x="11566" y="1208396"/>
                  </a:lnTo>
                  <a:lnTo>
                    <a:pt x="4498" y="1171006"/>
                  </a:lnTo>
                  <a:lnTo>
                    <a:pt x="651" y="1133222"/>
                  </a:lnTo>
                  <a:lnTo>
                    <a:pt x="0" y="1095263"/>
                  </a:lnTo>
                  <a:lnTo>
                    <a:pt x="3238" y="1057225"/>
                  </a:lnTo>
                  <a:lnTo>
                    <a:pt x="8205" y="1016331"/>
                  </a:lnTo>
                  <a:lnTo>
                    <a:pt x="13941" y="974519"/>
                  </a:lnTo>
                  <a:lnTo>
                    <a:pt x="20018" y="934770"/>
                  </a:lnTo>
                  <a:lnTo>
                    <a:pt x="26246" y="895937"/>
                  </a:lnTo>
                  <a:lnTo>
                    <a:pt x="33600" y="857510"/>
                  </a:lnTo>
                  <a:lnTo>
                    <a:pt x="43925" y="819265"/>
                  </a:lnTo>
                  <a:lnTo>
                    <a:pt x="58391" y="778279"/>
                  </a:lnTo>
                  <a:lnTo>
                    <a:pt x="74345" y="735368"/>
                  </a:lnTo>
                  <a:lnTo>
                    <a:pt x="88492" y="691603"/>
                  </a:lnTo>
                  <a:lnTo>
                    <a:pt x="107479" y="650279"/>
                  </a:lnTo>
                  <a:lnTo>
                    <a:pt x="128971" y="610746"/>
                  </a:lnTo>
                  <a:lnTo>
                    <a:pt x="149106" y="572009"/>
                  </a:lnTo>
                  <a:lnTo>
                    <a:pt x="174283" y="530804"/>
                  </a:lnTo>
                  <a:lnTo>
                    <a:pt x="203111" y="488855"/>
                  </a:lnTo>
                  <a:lnTo>
                    <a:pt x="233563" y="449044"/>
                  </a:lnTo>
                  <a:lnTo>
                    <a:pt x="264736" y="407361"/>
                  </a:lnTo>
                  <a:lnTo>
                    <a:pt x="297287" y="366258"/>
                  </a:lnTo>
                  <a:lnTo>
                    <a:pt x="332922" y="330351"/>
                  </a:lnTo>
                  <a:lnTo>
                    <a:pt x="369926" y="293931"/>
                  </a:lnTo>
                  <a:lnTo>
                    <a:pt x="408597" y="257636"/>
                  </a:lnTo>
                  <a:lnTo>
                    <a:pt x="450479" y="223866"/>
                  </a:lnTo>
                  <a:lnTo>
                    <a:pt x="490965" y="191219"/>
                  </a:lnTo>
                  <a:lnTo>
                    <a:pt x="532242" y="161186"/>
                  </a:lnTo>
                  <a:lnTo>
                    <a:pt x="578810" y="137255"/>
                  </a:lnTo>
                  <a:lnTo>
                    <a:pt x="622084" y="113213"/>
                  </a:lnTo>
                  <a:lnTo>
                    <a:pt x="664601" y="89475"/>
                  </a:lnTo>
                  <a:lnTo>
                    <a:pt x="711719" y="68342"/>
                  </a:lnTo>
                  <a:lnTo>
                    <a:pt x="758061" y="51188"/>
                  </a:lnTo>
                  <a:lnTo>
                    <a:pt x="803351" y="35450"/>
                  </a:lnTo>
                  <a:lnTo>
                    <a:pt x="848175" y="17873"/>
                  </a:lnTo>
                  <a:lnTo>
                    <a:pt x="89292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SMARTInkShape-Group33"/>
          <p:cNvGrpSpPr/>
          <p:nvPr/>
        </p:nvGrpSpPr>
        <p:grpSpPr>
          <a:xfrm>
            <a:off x="5543550" y="5133975"/>
            <a:ext cx="514351" cy="1003585"/>
            <a:chOff x="5543550" y="5133975"/>
            <a:chExt cx="514351" cy="1003585"/>
          </a:xfrm>
        </p:grpSpPr>
        <p:sp>
          <p:nvSpPr>
            <p:cNvPr id="49" name="SMARTInkShape-125"/>
            <p:cNvSpPr/>
            <p:nvPr/>
          </p:nvSpPr>
          <p:spPr>
            <a:xfrm>
              <a:off x="5543550" y="5133975"/>
              <a:ext cx="114301" cy="1003585"/>
            </a:xfrm>
            <a:custGeom>
              <a:avLst/>
              <a:gdLst/>
              <a:ahLst/>
              <a:cxnLst/>
              <a:rect l="0" t="0" r="0" b="0"/>
              <a:pathLst>
                <a:path w="114301" h="1003585">
                  <a:moveTo>
                    <a:pt x="114300" y="0"/>
                  </a:moveTo>
                  <a:lnTo>
                    <a:pt x="109244" y="45508"/>
                  </a:lnTo>
                  <a:lnTo>
                    <a:pt x="106696" y="68439"/>
                  </a:lnTo>
                  <a:lnTo>
                    <a:pt x="103939" y="93251"/>
                  </a:lnTo>
                  <a:lnTo>
                    <a:pt x="101043" y="119318"/>
                  </a:lnTo>
                  <a:lnTo>
                    <a:pt x="96995" y="148337"/>
                  </a:lnTo>
                  <a:lnTo>
                    <a:pt x="92180" y="179325"/>
                  </a:lnTo>
                  <a:lnTo>
                    <a:pt x="86854" y="211625"/>
                  </a:lnTo>
                  <a:lnTo>
                    <a:pt x="82244" y="244800"/>
                  </a:lnTo>
                  <a:lnTo>
                    <a:pt x="78113" y="278558"/>
                  </a:lnTo>
                  <a:lnTo>
                    <a:pt x="74300" y="312705"/>
                  </a:lnTo>
                  <a:lnTo>
                    <a:pt x="69641" y="348170"/>
                  </a:lnTo>
                  <a:lnTo>
                    <a:pt x="64419" y="384514"/>
                  </a:lnTo>
                  <a:lnTo>
                    <a:pt x="58821" y="421442"/>
                  </a:lnTo>
                  <a:lnTo>
                    <a:pt x="52972" y="458762"/>
                  </a:lnTo>
                  <a:lnTo>
                    <a:pt x="46957" y="496341"/>
                  </a:lnTo>
                  <a:lnTo>
                    <a:pt x="40829" y="534094"/>
                  </a:lnTo>
                  <a:lnTo>
                    <a:pt x="35686" y="570905"/>
                  </a:lnTo>
                  <a:lnTo>
                    <a:pt x="31199" y="607086"/>
                  </a:lnTo>
                  <a:lnTo>
                    <a:pt x="27150" y="642849"/>
                  </a:lnTo>
                  <a:lnTo>
                    <a:pt x="23391" y="676216"/>
                  </a:lnTo>
                  <a:lnTo>
                    <a:pt x="19828" y="707986"/>
                  </a:lnTo>
                  <a:lnTo>
                    <a:pt x="16394" y="738691"/>
                  </a:lnTo>
                  <a:lnTo>
                    <a:pt x="13046" y="767627"/>
                  </a:lnTo>
                  <a:lnTo>
                    <a:pt x="9755" y="795385"/>
                  </a:lnTo>
                  <a:lnTo>
                    <a:pt x="6503" y="822356"/>
                  </a:lnTo>
                  <a:lnTo>
                    <a:pt x="2891" y="869259"/>
                  </a:lnTo>
                  <a:lnTo>
                    <a:pt x="1285" y="909154"/>
                  </a:lnTo>
                  <a:lnTo>
                    <a:pt x="381" y="954356"/>
                  </a:lnTo>
                  <a:lnTo>
                    <a:pt x="75" y="995788"/>
                  </a:lnTo>
                  <a:lnTo>
                    <a:pt x="50" y="1003584"/>
                  </a:lnTo>
                  <a:lnTo>
                    <a:pt x="0" y="971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126"/>
            <p:cNvSpPr/>
            <p:nvPr/>
          </p:nvSpPr>
          <p:spPr>
            <a:xfrm>
              <a:off x="5727323" y="5515767"/>
              <a:ext cx="330578" cy="534395"/>
            </a:xfrm>
            <a:custGeom>
              <a:avLst/>
              <a:gdLst/>
              <a:ahLst/>
              <a:cxnLst/>
              <a:rect l="0" t="0" r="0" b="0"/>
              <a:pathLst>
                <a:path w="330578" h="534395">
                  <a:moveTo>
                    <a:pt x="6727" y="361158"/>
                  </a:moveTo>
                  <a:lnTo>
                    <a:pt x="42632" y="351437"/>
                  </a:lnTo>
                  <a:lnTo>
                    <a:pt x="85315" y="321138"/>
                  </a:lnTo>
                  <a:lnTo>
                    <a:pt x="108330" y="299980"/>
                  </a:lnTo>
                  <a:lnTo>
                    <a:pt x="129142" y="269409"/>
                  </a:lnTo>
                  <a:lnTo>
                    <a:pt x="148976" y="229011"/>
                  </a:lnTo>
                  <a:lnTo>
                    <a:pt x="166257" y="183893"/>
                  </a:lnTo>
                  <a:lnTo>
                    <a:pt x="177465" y="139146"/>
                  </a:lnTo>
                  <a:lnTo>
                    <a:pt x="185974" y="100208"/>
                  </a:lnTo>
                  <a:lnTo>
                    <a:pt x="191168" y="66322"/>
                  </a:lnTo>
                  <a:lnTo>
                    <a:pt x="189948" y="37151"/>
                  </a:lnTo>
                  <a:lnTo>
                    <a:pt x="180234" y="12896"/>
                  </a:lnTo>
                  <a:lnTo>
                    <a:pt x="173198" y="1983"/>
                  </a:lnTo>
                  <a:lnTo>
                    <a:pt x="163216" y="0"/>
                  </a:lnTo>
                  <a:lnTo>
                    <a:pt x="138014" y="11907"/>
                  </a:lnTo>
                  <a:lnTo>
                    <a:pt x="104188" y="48362"/>
                  </a:lnTo>
                  <a:lnTo>
                    <a:pt x="83909" y="83143"/>
                  </a:lnTo>
                  <a:lnTo>
                    <a:pt x="64313" y="123296"/>
                  </a:lnTo>
                  <a:lnTo>
                    <a:pt x="45021" y="165836"/>
                  </a:lnTo>
                  <a:lnTo>
                    <a:pt x="28685" y="209437"/>
                  </a:lnTo>
                  <a:lnTo>
                    <a:pt x="15428" y="252451"/>
                  </a:lnTo>
                  <a:lnTo>
                    <a:pt x="6008" y="292735"/>
                  </a:lnTo>
                  <a:lnTo>
                    <a:pt x="1116" y="331806"/>
                  </a:lnTo>
                  <a:lnTo>
                    <a:pt x="0" y="370338"/>
                  </a:lnTo>
                  <a:lnTo>
                    <a:pt x="3031" y="408630"/>
                  </a:lnTo>
                  <a:lnTo>
                    <a:pt x="20802" y="455774"/>
                  </a:lnTo>
                  <a:lnTo>
                    <a:pt x="51231" y="491498"/>
                  </a:lnTo>
                  <a:lnTo>
                    <a:pt x="87059" y="517135"/>
                  </a:lnTo>
                  <a:lnTo>
                    <a:pt x="129542" y="533079"/>
                  </a:lnTo>
                  <a:lnTo>
                    <a:pt x="175643" y="534394"/>
                  </a:lnTo>
                  <a:lnTo>
                    <a:pt x="222817" y="528081"/>
                  </a:lnTo>
                  <a:lnTo>
                    <a:pt x="265252" y="514451"/>
                  </a:lnTo>
                  <a:lnTo>
                    <a:pt x="307795" y="490882"/>
                  </a:lnTo>
                  <a:lnTo>
                    <a:pt x="330577" y="4659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SMARTInkShape-127"/>
          <p:cNvSpPr/>
          <p:nvPr/>
        </p:nvSpPr>
        <p:spPr>
          <a:xfrm>
            <a:off x="4095750" y="4001197"/>
            <a:ext cx="728760" cy="236894"/>
          </a:xfrm>
          <a:custGeom>
            <a:avLst/>
            <a:gdLst/>
            <a:ahLst/>
            <a:cxnLst/>
            <a:rect l="0" t="0" r="0" b="0"/>
            <a:pathLst>
              <a:path w="728760" h="236894">
                <a:moveTo>
                  <a:pt x="0" y="123128"/>
                </a:moveTo>
                <a:lnTo>
                  <a:pt x="45665" y="123128"/>
                </a:lnTo>
                <a:lnTo>
                  <a:pt x="87966" y="123128"/>
                </a:lnTo>
                <a:lnTo>
                  <a:pt x="119530" y="123128"/>
                </a:lnTo>
                <a:lnTo>
                  <a:pt x="154724" y="123128"/>
                </a:lnTo>
                <a:lnTo>
                  <a:pt x="188711" y="123128"/>
                </a:lnTo>
                <a:lnTo>
                  <a:pt x="223572" y="123128"/>
                </a:lnTo>
                <a:lnTo>
                  <a:pt x="263759" y="123128"/>
                </a:lnTo>
                <a:lnTo>
                  <a:pt x="306315" y="123128"/>
                </a:lnTo>
                <a:lnTo>
                  <a:pt x="349924" y="123128"/>
                </a:lnTo>
                <a:lnTo>
                  <a:pt x="394000" y="123128"/>
                </a:lnTo>
                <a:lnTo>
                  <a:pt x="438283" y="120306"/>
                </a:lnTo>
                <a:lnTo>
                  <a:pt x="481601" y="116582"/>
                </a:lnTo>
                <a:lnTo>
                  <a:pt x="522020" y="114927"/>
                </a:lnTo>
                <a:lnTo>
                  <a:pt x="558328" y="114192"/>
                </a:lnTo>
                <a:lnTo>
                  <a:pt x="605697" y="110955"/>
                </a:lnTo>
                <a:lnTo>
                  <a:pt x="643722" y="106116"/>
                </a:lnTo>
                <a:lnTo>
                  <a:pt x="685014" y="104480"/>
                </a:lnTo>
                <a:lnTo>
                  <a:pt x="703109" y="104114"/>
                </a:lnTo>
                <a:lnTo>
                  <a:pt x="702631" y="103043"/>
                </a:lnTo>
                <a:lnTo>
                  <a:pt x="699277" y="99032"/>
                </a:lnTo>
                <a:lnTo>
                  <a:pt x="659888" y="69906"/>
                </a:lnTo>
                <a:lnTo>
                  <a:pt x="612635" y="41941"/>
                </a:lnTo>
                <a:lnTo>
                  <a:pt x="572099" y="20543"/>
                </a:lnTo>
                <a:lnTo>
                  <a:pt x="534696" y="0"/>
                </a:lnTo>
                <a:lnTo>
                  <a:pt x="538840" y="4566"/>
                </a:lnTo>
                <a:lnTo>
                  <a:pt x="581009" y="18628"/>
                </a:lnTo>
                <a:lnTo>
                  <a:pt x="615240" y="27960"/>
                </a:lnTo>
                <a:lnTo>
                  <a:pt x="659045" y="40594"/>
                </a:lnTo>
                <a:lnTo>
                  <a:pt x="691396" y="55164"/>
                </a:lnTo>
                <a:lnTo>
                  <a:pt x="709806" y="75283"/>
                </a:lnTo>
                <a:lnTo>
                  <a:pt x="722928" y="99747"/>
                </a:lnTo>
                <a:lnTo>
                  <a:pt x="728759" y="121203"/>
                </a:lnTo>
                <a:lnTo>
                  <a:pt x="726986" y="151132"/>
                </a:lnTo>
                <a:lnTo>
                  <a:pt x="719758" y="175052"/>
                </a:lnTo>
                <a:lnTo>
                  <a:pt x="711123" y="186070"/>
                </a:lnTo>
                <a:lnTo>
                  <a:pt x="678812" y="213242"/>
                </a:lnTo>
                <a:lnTo>
                  <a:pt x="667502" y="219678"/>
                </a:lnTo>
                <a:lnTo>
                  <a:pt x="649625" y="235622"/>
                </a:lnTo>
                <a:lnTo>
                  <a:pt x="650042" y="236224"/>
                </a:lnTo>
                <a:lnTo>
                  <a:pt x="653327" y="236893"/>
                </a:lnTo>
                <a:lnTo>
                  <a:pt x="666750" y="22790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Shape-128"/>
          <p:cNvSpPr/>
          <p:nvPr/>
        </p:nvSpPr>
        <p:spPr>
          <a:xfrm>
            <a:off x="8877300" y="1087174"/>
            <a:ext cx="76201" cy="36777"/>
          </a:xfrm>
          <a:custGeom>
            <a:avLst/>
            <a:gdLst/>
            <a:ahLst/>
            <a:cxnLst/>
            <a:rect l="0" t="0" r="0" b="0"/>
            <a:pathLst>
              <a:path w="76201" h="36777">
                <a:moveTo>
                  <a:pt x="76200" y="8201"/>
                </a:moveTo>
                <a:lnTo>
                  <a:pt x="53452" y="8201"/>
                </a:lnTo>
                <a:lnTo>
                  <a:pt x="47392" y="5379"/>
                </a:lnTo>
                <a:lnTo>
                  <a:pt x="41172" y="1655"/>
                </a:lnTo>
                <a:lnTo>
                  <a:pt x="34878" y="0"/>
                </a:lnTo>
                <a:lnTo>
                  <a:pt x="32778" y="617"/>
                </a:lnTo>
                <a:lnTo>
                  <a:pt x="31377" y="2087"/>
                </a:lnTo>
                <a:lnTo>
                  <a:pt x="30443" y="4125"/>
                </a:lnTo>
                <a:lnTo>
                  <a:pt x="10922" y="20848"/>
                </a:lnTo>
                <a:lnTo>
                  <a:pt x="0" y="3677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SMARTInkShape-Group36"/>
          <p:cNvGrpSpPr/>
          <p:nvPr/>
        </p:nvGrpSpPr>
        <p:grpSpPr>
          <a:xfrm>
            <a:off x="8517008" y="1145134"/>
            <a:ext cx="859256" cy="1882637"/>
            <a:chOff x="8517008" y="1145134"/>
            <a:chExt cx="859256" cy="1882637"/>
          </a:xfrm>
        </p:grpSpPr>
        <p:sp>
          <p:nvSpPr>
            <p:cNvPr id="54" name="SMARTInkShape-129"/>
            <p:cNvSpPr/>
            <p:nvPr/>
          </p:nvSpPr>
          <p:spPr>
            <a:xfrm>
              <a:off x="8707947" y="1145134"/>
              <a:ext cx="668317" cy="786881"/>
            </a:xfrm>
            <a:custGeom>
              <a:avLst/>
              <a:gdLst/>
              <a:ahLst/>
              <a:cxnLst/>
              <a:rect l="0" t="0" r="0" b="0"/>
              <a:pathLst>
                <a:path w="668317" h="786881">
                  <a:moveTo>
                    <a:pt x="140778" y="131216"/>
                  </a:moveTo>
                  <a:lnTo>
                    <a:pt x="140778" y="85969"/>
                  </a:lnTo>
                  <a:lnTo>
                    <a:pt x="141836" y="77240"/>
                  </a:lnTo>
                  <a:lnTo>
                    <a:pt x="145835" y="66304"/>
                  </a:lnTo>
                  <a:lnTo>
                    <a:pt x="148382" y="62542"/>
                  </a:lnTo>
                  <a:lnTo>
                    <a:pt x="195137" y="29264"/>
                  </a:lnTo>
                  <a:lnTo>
                    <a:pt x="217915" y="14813"/>
                  </a:lnTo>
                  <a:lnTo>
                    <a:pt x="261721" y="3312"/>
                  </a:lnTo>
                  <a:lnTo>
                    <a:pt x="293660" y="286"/>
                  </a:lnTo>
                  <a:lnTo>
                    <a:pt x="329376" y="0"/>
                  </a:lnTo>
                  <a:lnTo>
                    <a:pt x="372224" y="5789"/>
                  </a:lnTo>
                  <a:lnTo>
                    <a:pt x="415684" y="17227"/>
                  </a:lnTo>
                  <a:lnTo>
                    <a:pt x="434408" y="24462"/>
                  </a:lnTo>
                  <a:lnTo>
                    <a:pt x="475399" y="52417"/>
                  </a:lnTo>
                  <a:lnTo>
                    <a:pt x="519120" y="86489"/>
                  </a:lnTo>
                  <a:lnTo>
                    <a:pt x="560783" y="132656"/>
                  </a:lnTo>
                  <a:lnTo>
                    <a:pt x="598157" y="176930"/>
                  </a:lnTo>
                  <a:lnTo>
                    <a:pt x="614991" y="199159"/>
                  </a:lnTo>
                  <a:lnTo>
                    <a:pt x="631477" y="240365"/>
                  </a:lnTo>
                  <a:lnTo>
                    <a:pt x="648238" y="280914"/>
                  </a:lnTo>
                  <a:lnTo>
                    <a:pt x="660377" y="325972"/>
                  </a:lnTo>
                  <a:lnTo>
                    <a:pt x="667339" y="357121"/>
                  </a:lnTo>
                  <a:lnTo>
                    <a:pt x="668316" y="391427"/>
                  </a:lnTo>
                  <a:lnTo>
                    <a:pt x="665223" y="427840"/>
                  </a:lnTo>
                  <a:lnTo>
                    <a:pt x="660320" y="465191"/>
                  </a:lnTo>
                  <a:lnTo>
                    <a:pt x="654613" y="502957"/>
                  </a:lnTo>
                  <a:lnTo>
                    <a:pt x="647490" y="539851"/>
                  </a:lnTo>
                  <a:lnTo>
                    <a:pt x="637270" y="573887"/>
                  </a:lnTo>
                  <a:lnTo>
                    <a:pt x="620027" y="609476"/>
                  </a:lnTo>
                  <a:lnTo>
                    <a:pt x="599311" y="644342"/>
                  </a:lnTo>
                  <a:lnTo>
                    <a:pt x="568739" y="687772"/>
                  </a:lnTo>
                  <a:lnTo>
                    <a:pt x="533341" y="725334"/>
                  </a:lnTo>
                  <a:lnTo>
                    <a:pt x="494983" y="750810"/>
                  </a:lnTo>
                  <a:lnTo>
                    <a:pt x="451632" y="770706"/>
                  </a:lnTo>
                  <a:lnTo>
                    <a:pt x="410448" y="782716"/>
                  </a:lnTo>
                  <a:lnTo>
                    <a:pt x="366260" y="786745"/>
                  </a:lnTo>
                  <a:lnTo>
                    <a:pt x="325886" y="786880"/>
                  </a:lnTo>
                  <a:lnTo>
                    <a:pt x="287112" y="779629"/>
                  </a:lnTo>
                  <a:lnTo>
                    <a:pt x="248812" y="764546"/>
                  </a:lnTo>
                  <a:lnTo>
                    <a:pt x="210653" y="745613"/>
                  </a:lnTo>
                  <a:lnTo>
                    <a:pt x="172536" y="721423"/>
                  </a:lnTo>
                  <a:lnTo>
                    <a:pt x="135488" y="698264"/>
                  </a:lnTo>
                  <a:lnTo>
                    <a:pt x="93989" y="656407"/>
                  </a:lnTo>
                  <a:lnTo>
                    <a:pt x="55218" y="612194"/>
                  </a:lnTo>
                  <a:lnTo>
                    <a:pt x="31583" y="570179"/>
                  </a:lnTo>
                  <a:lnTo>
                    <a:pt x="16231" y="524216"/>
                  </a:lnTo>
                  <a:lnTo>
                    <a:pt x="8519" y="487211"/>
                  </a:lnTo>
                  <a:lnTo>
                    <a:pt x="2621" y="447128"/>
                  </a:lnTo>
                  <a:lnTo>
                    <a:pt x="0" y="408146"/>
                  </a:lnTo>
                  <a:lnTo>
                    <a:pt x="1657" y="369654"/>
                  </a:lnTo>
                  <a:lnTo>
                    <a:pt x="5921" y="332439"/>
                  </a:lnTo>
                  <a:lnTo>
                    <a:pt x="11345" y="298259"/>
                  </a:lnTo>
                  <a:lnTo>
                    <a:pt x="20104" y="265430"/>
                  </a:lnTo>
                  <a:lnTo>
                    <a:pt x="36936" y="220019"/>
                  </a:lnTo>
                  <a:lnTo>
                    <a:pt x="55330" y="182575"/>
                  </a:lnTo>
                  <a:lnTo>
                    <a:pt x="85564" y="141479"/>
                  </a:lnTo>
                  <a:lnTo>
                    <a:pt x="115564" y="111449"/>
                  </a:lnTo>
                  <a:lnTo>
                    <a:pt x="162044" y="80715"/>
                  </a:lnTo>
                  <a:lnTo>
                    <a:pt x="198902" y="58496"/>
                  </a:lnTo>
                  <a:lnTo>
                    <a:pt x="203652" y="51977"/>
                  </a:lnTo>
                  <a:lnTo>
                    <a:pt x="202803" y="48756"/>
                  </a:lnTo>
                  <a:lnTo>
                    <a:pt x="196213" y="42356"/>
                  </a:lnTo>
                  <a:lnTo>
                    <a:pt x="169353" y="264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30"/>
            <p:cNvSpPr/>
            <p:nvPr/>
          </p:nvSpPr>
          <p:spPr>
            <a:xfrm>
              <a:off x="8517008" y="2261252"/>
              <a:ext cx="522218" cy="766519"/>
            </a:xfrm>
            <a:custGeom>
              <a:avLst/>
              <a:gdLst/>
              <a:ahLst/>
              <a:cxnLst/>
              <a:rect l="0" t="0" r="0" b="0"/>
              <a:pathLst>
                <a:path w="522218" h="766519">
                  <a:moveTo>
                    <a:pt x="331717" y="424798"/>
                  </a:moveTo>
                  <a:lnTo>
                    <a:pt x="336774" y="414685"/>
                  </a:lnTo>
                  <a:lnTo>
                    <a:pt x="342476" y="373921"/>
                  </a:lnTo>
                  <a:lnTo>
                    <a:pt x="350963" y="338333"/>
                  </a:lnTo>
                  <a:lnTo>
                    <a:pt x="356146" y="300644"/>
                  </a:lnTo>
                  <a:lnTo>
                    <a:pt x="359508" y="263785"/>
                  </a:lnTo>
                  <a:lnTo>
                    <a:pt x="364530" y="229765"/>
                  </a:lnTo>
                  <a:lnTo>
                    <a:pt x="363194" y="185918"/>
                  </a:lnTo>
                  <a:lnTo>
                    <a:pt x="361152" y="146115"/>
                  </a:lnTo>
                  <a:lnTo>
                    <a:pt x="355490" y="107510"/>
                  </a:lnTo>
                  <a:lnTo>
                    <a:pt x="343037" y="65203"/>
                  </a:lnTo>
                  <a:lnTo>
                    <a:pt x="315242" y="28651"/>
                  </a:lnTo>
                  <a:lnTo>
                    <a:pt x="291557" y="9089"/>
                  </a:lnTo>
                  <a:lnTo>
                    <a:pt x="276474" y="1913"/>
                  </a:lnTo>
                  <a:lnTo>
                    <a:pt x="269488" y="0"/>
                  </a:lnTo>
                  <a:lnTo>
                    <a:pt x="229318" y="2363"/>
                  </a:lnTo>
                  <a:lnTo>
                    <a:pt x="206478" y="9860"/>
                  </a:lnTo>
                  <a:lnTo>
                    <a:pt x="174569" y="31920"/>
                  </a:lnTo>
                  <a:lnTo>
                    <a:pt x="146825" y="71869"/>
                  </a:lnTo>
                  <a:lnTo>
                    <a:pt x="122065" y="109148"/>
                  </a:lnTo>
                  <a:lnTo>
                    <a:pt x="99794" y="154295"/>
                  </a:lnTo>
                  <a:lnTo>
                    <a:pt x="82590" y="189216"/>
                  </a:lnTo>
                  <a:lnTo>
                    <a:pt x="67183" y="225904"/>
                  </a:lnTo>
                  <a:lnTo>
                    <a:pt x="53280" y="264434"/>
                  </a:lnTo>
                  <a:lnTo>
                    <a:pt x="40045" y="306253"/>
                  </a:lnTo>
                  <a:lnTo>
                    <a:pt x="27107" y="349533"/>
                  </a:lnTo>
                  <a:lnTo>
                    <a:pt x="16418" y="392405"/>
                  </a:lnTo>
                  <a:lnTo>
                    <a:pt x="11668" y="432626"/>
                  </a:lnTo>
                  <a:lnTo>
                    <a:pt x="6734" y="471669"/>
                  </a:lnTo>
                  <a:lnTo>
                    <a:pt x="2071" y="509129"/>
                  </a:lnTo>
                  <a:lnTo>
                    <a:pt x="0" y="543418"/>
                  </a:lnTo>
                  <a:lnTo>
                    <a:pt x="1901" y="576295"/>
                  </a:lnTo>
                  <a:lnTo>
                    <a:pt x="8921" y="621733"/>
                  </a:lnTo>
                  <a:lnTo>
                    <a:pt x="20527" y="662007"/>
                  </a:lnTo>
                  <a:lnTo>
                    <a:pt x="43411" y="708486"/>
                  </a:lnTo>
                  <a:lnTo>
                    <a:pt x="89147" y="754259"/>
                  </a:lnTo>
                  <a:lnTo>
                    <a:pt x="102553" y="761725"/>
                  </a:lnTo>
                  <a:lnTo>
                    <a:pt x="124822" y="765928"/>
                  </a:lnTo>
                  <a:lnTo>
                    <a:pt x="133462" y="766518"/>
                  </a:lnTo>
                  <a:lnTo>
                    <a:pt x="148706" y="761529"/>
                  </a:lnTo>
                  <a:lnTo>
                    <a:pt x="163595" y="750140"/>
                  </a:lnTo>
                  <a:lnTo>
                    <a:pt x="188770" y="718869"/>
                  </a:lnTo>
                  <a:lnTo>
                    <a:pt x="211163" y="675501"/>
                  </a:lnTo>
                  <a:lnTo>
                    <a:pt x="228396" y="640997"/>
                  </a:lnTo>
                  <a:lnTo>
                    <a:pt x="246638" y="601672"/>
                  </a:lnTo>
                  <a:lnTo>
                    <a:pt x="265329" y="560559"/>
                  </a:lnTo>
                  <a:lnTo>
                    <a:pt x="284219" y="521119"/>
                  </a:lnTo>
                  <a:lnTo>
                    <a:pt x="303199" y="482424"/>
                  </a:lnTo>
                  <a:lnTo>
                    <a:pt x="322217" y="446176"/>
                  </a:lnTo>
                  <a:lnTo>
                    <a:pt x="348658" y="403028"/>
                  </a:lnTo>
                  <a:lnTo>
                    <a:pt x="370968" y="362289"/>
                  </a:lnTo>
                  <a:lnTo>
                    <a:pt x="396021" y="324030"/>
                  </a:lnTo>
                  <a:lnTo>
                    <a:pt x="395753" y="323752"/>
                  </a:lnTo>
                  <a:lnTo>
                    <a:pt x="392633" y="326267"/>
                  </a:lnTo>
                  <a:lnTo>
                    <a:pt x="379002" y="367739"/>
                  </a:lnTo>
                  <a:lnTo>
                    <a:pt x="366575" y="410822"/>
                  </a:lnTo>
                  <a:lnTo>
                    <a:pt x="354987" y="453552"/>
                  </a:lnTo>
                  <a:lnTo>
                    <a:pt x="353075" y="489292"/>
                  </a:lnTo>
                  <a:lnTo>
                    <a:pt x="361375" y="536472"/>
                  </a:lnTo>
                  <a:lnTo>
                    <a:pt x="368181" y="555923"/>
                  </a:lnTo>
                  <a:lnTo>
                    <a:pt x="395838" y="592362"/>
                  </a:lnTo>
                  <a:lnTo>
                    <a:pt x="441573" y="617853"/>
                  </a:lnTo>
                  <a:lnTo>
                    <a:pt x="457800" y="618903"/>
                  </a:lnTo>
                  <a:lnTo>
                    <a:pt x="489031" y="616010"/>
                  </a:lnTo>
                  <a:lnTo>
                    <a:pt x="502529" y="607148"/>
                  </a:lnTo>
                  <a:lnTo>
                    <a:pt x="522217" y="5867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SMARTInkShape-131"/>
          <p:cNvSpPr/>
          <p:nvPr/>
        </p:nvSpPr>
        <p:spPr>
          <a:xfrm>
            <a:off x="8659136" y="3777977"/>
            <a:ext cx="561065" cy="810405"/>
          </a:xfrm>
          <a:custGeom>
            <a:avLst/>
            <a:gdLst/>
            <a:ahLst/>
            <a:cxnLst/>
            <a:rect l="0" t="0" r="0" b="0"/>
            <a:pathLst>
              <a:path w="561065" h="810405">
                <a:moveTo>
                  <a:pt x="265789" y="422548"/>
                </a:moveTo>
                <a:lnTo>
                  <a:pt x="265789" y="417492"/>
                </a:lnTo>
                <a:lnTo>
                  <a:pt x="266847" y="416002"/>
                </a:lnTo>
                <a:lnTo>
                  <a:pt x="268611" y="415009"/>
                </a:lnTo>
                <a:lnTo>
                  <a:pt x="270846" y="414347"/>
                </a:lnTo>
                <a:lnTo>
                  <a:pt x="272335" y="411789"/>
                </a:lnTo>
                <a:lnTo>
                  <a:pt x="276548" y="397018"/>
                </a:lnTo>
                <a:lnTo>
                  <a:pt x="293040" y="355651"/>
                </a:lnTo>
                <a:lnTo>
                  <a:pt x="300126" y="322966"/>
                </a:lnTo>
                <a:lnTo>
                  <a:pt x="306802" y="287273"/>
                </a:lnTo>
                <a:lnTo>
                  <a:pt x="310476" y="253065"/>
                </a:lnTo>
                <a:lnTo>
                  <a:pt x="312109" y="220222"/>
                </a:lnTo>
                <a:lnTo>
                  <a:pt x="312834" y="187987"/>
                </a:lnTo>
                <a:lnTo>
                  <a:pt x="310334" y="156021"/>
                </a:lnTo>
                <a:lnTo>
                  <a:pt x="302976" y="111096"/>
                </a:lnTo>
                <a:lnTo>
                  <a:pt x="294093" y="73796"/>
                </a:lnTo>
                <a:lnTo>
                  <a:pt x="276554" y="32749"/>
                </a:lnTo>
                <a:lnTo>
                  <a:pt x="263922" y="13776"/>
                </a:lnTo>
                <a:lnTo>
                  <a:pt x="248379" y="5216"/>
                </a:lnTo>
                <a:lnTo>
                  <a:pt x="229476" y="0"/>
                </a:lnTo>
                <a:lnTo>
                  <a:pt x="214019" y="1210"/>
                </a:lnTo>
                <a:lnTo>
                  <a:pt x="194450" y="19387"/>
                </a:lnTo>
                <a:lnTo>
                  <a:pt x="174816" y="47574"/>
                </a:lnTo>
                <a:lnTo>
                  <a:pt x="155696" y="93193"/>
                </a:lnTo>
                <a:lnTo>
                  <a:pt x="139601" y="124473"/>
                </a:lnTo>
                <a:lnTo>
                  <a:pt x="124685" y="161659"/>
                </a:lnTo>
                <a:lnTo>
                  <a:pt x="109943" y="202881"/>
                </a:lnTo>
                <a:lnTo>
                  <a:pt x="92807" y="245896"/>
                </a:lnTo>
                <a:lnTo>
                  <a:pt x="77431" y="289708"/>
                </a:lnTo>
                <a:lnTo>
                  <a:pt x="63541" y="334933"/>
                </a:lnTo>
                <a:lnTo>
                  <a:pt x="56874" y="358846"/>
                </a:lnTo>
                <a:lnTo>
                  <a:pt x="50312" y="383255"/>
                </a:lnTo>
                <a:lnTo>
                  <a:pt x="37377" y="430132"/>
                </a:lnTo>
                <a:lnTo>
                  <a:pt x="25631" y="475660"/>
                </a:lnTo>
                <a:lnTo>
                  <a:pt x="16882" y="520590"/>
                </a:lnTo>
                <a:lnTo>
                  <a:pt x="9467" y="562431"/>
                </a:lnTo>
                <a:lnTo>
                  <a:pt x="3701" y="601135"/>
                </a:lnTo>
                <a:lnTo>
                  <a:pt x="1138" y="635975"/>
                </a:lnTo>
                <a:lnTo>
                  <a:pt x="0" y="669099"/>
                </a:lnTo>
                <a:lnTo>
                  <a:pt x="2181" y="714675"/>
                </a:lnTo>
                <a:lnTo>
                  <a:pt x="9530" y="752168"/>
                </a:lnTo>
                <a:lnTo>
                  <a:pt x="16430" y="772246"/>
                </a:lnTo>
                <a:lnTo>
                  <a:pt x="26551" y="788225"/>
                </a:lnTo>
                <a:lnTo>
                  <a:pt x="40927" y="799560"/>
                </a:lnTo>
                <a:lnTo>
                  <a:pt x="57901" y="807067"/>
                </a:lnTo>
                <a:lnTo>
                  <a:pt x="76028" y="810404"/>
                </a:lnTo>
                <a:lnTo>
                  <a:pt x="94668" y="806242"/>
                </a:lnTo>
                <a:lnTo>
                  <a:pt x="114594" y="795221"/>
                </a:lnTo>
                <a:lnTo>
                  <a:pt x="161879" y="748006"/>
                </a:lnTo>
                <a:lnTo>
                  <a:pt x="186798" y="713246"/>
                </a:lnTo>
                <a:lnTo>
                  <a:pt x="211985" y="673103"/>
                </a:lnTo>
                <a:lnTo>
                  <a:pt x="234468" y="627745"/>
                </a:lnTo>
                <a:lnTo>
                  <a:pt x="255044" y="580421"/>
                </a:lnTo>
                <a:lnTo>
                  <a:pt x="274771" y="534694"/>
                </a:lnTo>
                <a:lnTo>
                  <a:pt x="294124" y="492499"/>
                </a:lnTo>
                <a:lnTo>
                  <a:pt x="311190" y="453638"/>
                </a:lnTo>
                <a:lnTo>
                  <a:pt x="322303" y="418727"/>
                </a:lnTo>
                <a:lnTo>
                  <a:pt x="334510" y="379435"/>
                </a:lnTo>
                <a:lnTo>
                  <a:pt x="347057" y="338772"/>
                </a:lnTo>
                <a:lnTo>
                  <a:pt x="351252" y="317175"/>
                </a:lnTo>
                <a:lnTo>
                  <a:pt x="359541" y="301362"/>
                </a:lnTo>
                <a:lnTo>
                  <a:pt x="352707" y="338727"/>
                </a:lnTo>
                <a:lnTo>
                  <a:pt x="346810" y="376075"/>
                </a:lnTo>
                <a:lnTo>
                  <a:pt x="343418" y="420655"/>
                </a:lnTo>
                <a:lnTo>
                  <a:pt x="342412" y="467378"/>
                </a:lnTo>
                <a:lnTo>
                  <a:pt x="345000" y="501739"/>
                </a:lnTo>
                <a:lnTo>
                  <a:pt x="349677" y="537119"/>
                </a:lnTo>
                <a:lnTo>
                  <a:pt x="355284" y="570482"/>
                </a:lnTo>
                <a:lnTo>
                  <a:pt x="369446" y="613959"/>
                </a:lnTo>
                <a:lnTo>
                  <a:pt x="387049" y="653652"/>
                </a:lnTo>
                <a:lnTo>
                  <a:pt x="410726" y="682111"/>
                </a:lnTo>
                <a:lnTo>
                  <a:pt x="447962" y="698892"/>
                </a:lnTo>
                <a:lnTo>
                  <a:pt x="471639" y="701295"/>
                </a:lnTo>
                <a:lnTo>
                  <a:pt x="491686" y="697777"/>
                </a:lnTo>
                <a:lnTo>
                  <a:pt x="514873" y="683896"/>
                </a:lnTo>
                <a:lnTo>
                  <a:pt x="561064" y="65114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Shape-132"/>
          <p:cNvSpPr/>
          <p:nvPr/>
        </p:nvSpPr>
        <p:spPr>
          <a:xfrm>
            <a:off x="8468212" y="4909372"/>
            <a:ext cx="370989" cy="552092"/>
          </a:xfrm>
          <a:custGeom>
            <a:avLst/>
            <a:gdLst/>
            <a:ahLst/>
            <a:cxnLst/>
            <a:rect l="0" t="0" r="0" b="0"/>
            <a:pathLst>
              <a:path w="370989" h="552092">
                <a:moveTo>
                  <a:pt x="151913" y="196028"/>
                </a:moveTo>
                <a:lnTo>
                  <a:pt x="156969" y="196028"/>
                </a:lnTo>
                <a:lnTo>
                  <a:pt x="158459" y="197086"/>
                </a:lnTo>
                <a:lnTo>
                  <a:pt x="159452" y="198850"/>
                </a:lnTo>
                <a:lnTo>
                  <a:pt x="161322" y="205161"/>
                </a:lnTo>
                <a:lnTo>
                  <a:pt x="166459" y="200380"/>
                </a:lnTo>
                <a:lnTo>
                  <a:pt x="168962" y="195140"/>
                </a:lnTo>
                <a:lnTo>
                  <a:pt x="173609" y="152428"/>
                </a:lnTo>
                <a:lnTo>
                  <a:pt x="177431" y="119500"/>
                </a:lnTo>
                <a:lnTo>
                  <a:pt x="179583" y="78220"/>
                </a:lnTo>
                <a:lnTo>
                  <a:pt x="180309" y="38114"/>
                </a:lnTo>
                <a:lnTo>
                  <a:pt x="180369" y="30426"/>
                </a:lnTo>
                <a:lnTo>
                  <a:pt x="174791" y="16241"/>
                </a:lnTo>
                <a:lnTo>
                  <a:pt x="170340" y="9495"/>
                </a:lnTo>
                <a:lnTo>
                  <a:pt x="165256" y="4998"/>
                </a:lnTo>
                <a:lnTo>
                  <a:pt x="153962" y="0"/>
                </a:lnTo>
                <a:lnTo>
                  <a:pt x="139066" y="3424"/>
                </a:lnTo>
                <a:lnTo>
                  <a:pt x="115651" y="17252"/>
                </a:lnTo>
                <a:lnTo>
                  <a:pt x="95308" y="37576"/>
                </a:lnTo>
                <a:lnTo>
                  <a:pt x="69470" y="77946"/>
                </a:lnTo>
                <a:lnTo>
                  <a:pt x="55401" y="119295"/>
                </a:lnTo>
                <a:lnTo>
                  <a:pt x="39473" y="165061"/>
                </a:lnTo>
                <a:lnTo>
                  <a:pt x="21348" y="212135"/>
                </a:lnTo>
                <a:lnTo>
                  <a:pt x="14510" y="246578"/>
                </a:lnTo>
                <a:lnTo>
                  <a:pt x="10412" y="284112"/>
                </a:lnTo>
                <a:lnTo>
                  <a:pt x="5062" y="325488"/>
                </a:lnTo>
                <a:lnTo>
                  <a:pt x="1980" y="362927"/>
                </a:lnTo>
                <a:lnTo>
                  <a:pt x="609" y="398263"/>
                </a:lnTo>
                <a:lnTo>
                  <a:pt x="0" y="435135"/>
                </a:lnTo>
                <a:lnTo>
                  <a:pt x="4714" y="481481"/>
                </a:lnTo>
                <a:lnTo>
                  <a:pt x="12813" y="522024"/>
                </a:lnTo>
                <a:lnTo>
                  <a:pt x="24474" y="542352"/>
                </a:lnTo>
                <a:lnTo>
                  <a:pt x="32029" y="550735"/>
                </a:lnTo>
                <a:lnTo>
                  <a:pt x="42357" y="552091"/>
                </a:lnTo>
                <a:lnTo>
                  <a:pt x="67944" y="542309"/>
                </a:lnTo>
                <a:lnTo>
                  <a:pt x="88487" y="521028"/>
                </a:lnTo>
                <a:lnTo>
                  <a:pt x="111954" y="476474"/>
                </a:lnTo>
                <a:lnTo>
                  <a:pt x="125687" y="440263"/>
                </a:lnTo>
                <a:lnTo>
                  <a:pt x="138846" y="399474"/>
                </a:lnTo>
                <a:lnTo>
                  <a:pt x="151749" y="359473"/>
                </a:lnTo>
                <a:lnTo>
                  <a:pt x="164540" y="320529"/>
                </a:lnTo>
                <a:lnTo>
                  <a:pt x="177280" y="282054"/>
                </a:lnTo>
                <a:lnTo>
                  <a:pt x="191297" y="239861"/>
                </a:lnTo>
                <a:lnTo>
                  <a:pt x="205991" y="192903"/>
                </a:lnTo>
                <a:lnTo>
                  <a:pt x="207698" y="185114"/>
                </a:lnTo>
                <a:lnTo>
                  <a:pt x="208153" y="184519"/>
                </a:lnTo>
                <a:lnTo>
                  <a:pt x="208456" y="185180"/>
                </a:lnTo>
                <a:lnTo>
                  <a:pt x="206161" y="221163"/>
                </a:lnTo>
                <a:lnTo>
                  <a:pt x="202481" y="254824"/>
                </a:lnTo>
                <a:lnTo>
                  <a:pt x="200846" y="287423"/>
                </a:lnTo>
                <a:lnTo>
                  <a:pt x="199926" y="330470"/>
                </a:lnTo>
                <a:lnTo>
                  <a:pt x="199653" y="370036"/>
                </a:lnTo>
                <a:lnTo>
                  <a:pt x="204628" y="403514"/>
                </a:lnTo>
                <a:lnTo>
                  <a:pt x="217862" y="433541"/>
                </a:lnTo>
                <a:lnTo>
                  <a:pt x="229201" y="447286"/>
                </a:lnTo>
                <a:lnTo>
                  <a:pt x="235189" y="452434"/>
                </a:lnTo>
                <a:lnTo>
                  <a:pt x="250309" y="458153"/>
                </a:lnTo>
                <a:lnTo>
                  <a:pt x="267611" y="459636"/>
                </a:lnTo>
                <a:lnTo>
                  <a:pt x="285885" y="456768"/>
                </a:lnTo>
                <a:lnTo>
                  <a:pt x="301767" y="449143"/>
                </a:lnTo>
                <a:lnTo>
                  <a:pt x="315881" y="436582"/>
                </a:lnTo>
                <a:lnTo>
                  <a:pt x="345011" y="394024"/>
                </a:lnTo>
                <a:lnTo>
                  <a:pt x="370988" y="35795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SMARTInkShape-Group39"/>
          <p:cNvGrpSpPr/>
          <p:nvPr/>
        </p:nvGrpSpPr>
        <p:grpSpPr>
          <a:xfrm>
            <a:off x="9496552" y="2419350"/>
            <a:ext cx="673166" cy="549411"/>
            <a:chOff x="9496552" y="2419350"/>
            <a:chExt cx="673166" cy="549411"/>
          </a:xfrm>
        </p:grpSpPr>
        <p:sp>
          <p:nvSpPr>
            <p:cNvPr id="59" name="SMARTInkShape-133"/>
            <p:cNvSpPr/>
            <p:nvPr/>
          </p:nvSpPr>
          <p:spPr>
            <a:xfrm>
              <a:off x="9496552" y="2619375"/>
              <a:ext cx="374873" cy="349386"/>
            </a:xfrm>
            <a:custGeom>
              <a:avLst/>
              <a:gdLst/>
              <a:ahLst/>
              <a:cxnLst/>
              <a:rect l="0" t="0" r="0" b="0"/>
              <a:pathLst>
                <a:path w="374873" h="349386">
                  <a:moveTo>
                    <a:pt x="37973" y="0"/>
                  </a:moveTo>
                  <a:lnTo>
                    <a:pt x="35151" y="43770"/>
                  </a:lnTo>
                  <a:lnTo>
                    <a:pt x="31427" y="77662"/>
                  </a:lnTo>
                  <a:lnTo>
                    <a:pt x="29772" y="110364"/>
                  </a:lnTo>
                  <a:lnTo>
                    <a:pt x="26214" y="142537"/>
                  </a:lnTo>
                  <a:lnTo>
                    <a:pt x="21083" y="187578"/>
                  </a:lnTo>
                  <a:lnTo>
                    <a:pt x="16741" y="227734"/>
                  </a:lnTo>
                  <a:lnTo>
                    <a:pt x="10848" y="274172"/>
                  </a:lnTo>
                  <a:lnTo>
                    <a:pt x="1324" y="319937"/>
                  </a:lnTo>
                  <a:lnTo>
                    <a:pt x="0" y="332195"/>
                  </a:lnTo>
                  <a:lnTo>
                    <a:pt x="10251" y="286130"/>
                  </a:lnTo>
                  <a:lnTo>
                    <a:pt x="19176" y="241060"/>
                  </a:lnTo>
                  <a:lnTo>
                    <a:pt x="28522" y="198072"/>
                  </a:lnTo>
                  <a:lnTo>
                    <a:pt x="40817" y="151822"/>
                  </a:lnTo>
                  <a:lnTo>
                    <a:pt x="57866" y="107426"/>
                  </a:lnTo>
                  <a:lnTo>
                    <a:pt x="73500" y="67460"/>
                  </a:lnTo>
                  <a:lnTo>
                    <a:pt x="87658" y="34452"/>
                  </a:lnTo>
                  <a:lnTo>
                    <a:pt x="99213" y="19545"/>
                  </a:lnTo>
                  <a:lnTo>
                    <a:pt x="111405" y="9392"/>
                  </a:lnTo>
                  <a:lnTo>
                    <a:pt x="129523" y="4175"/>
                  </a:lnTo>
                  <a:lnTo>
                    <a:pt x="160479" y="825"/>
                  </a:lnTo>
                  <a:lnTo>
                    <a:pt x="166210" y="3725"/>
                  </a:lnTo>
                  <a:lnTo>
                    <a:pt x="178223" y="15414"/>
                  </a:lnTo>
                  <a:lnTo>
                    <a:pt x="191830" y="39845"/>
                  </a:lnTo>
                  <a:lnTo>
                    <a:pt x="198304" y="76545"/>
                  </a:lnTo>
                  <a:lnTo>
                    <a:pt x="198367" y="109110"/>
                  </a:lnTo>
                  <a:lnTo>
                    <a:pt x="194632" y="144096"/>
                  </a:lnTo>
                  <a:lnTo>
                    <a:pt x="191635" y="185217"/>
                  </a:lnTo>
                  <a:lnTo>
                    <a:pt x="184076" y="226498"/>
                  </a:lnTo>
                  <a:lnTo>
                    <a:pt x="181037" y="273094"/>
                  </a:lnTo>
                  <a:lnTo>
                    <a:pt x="180974" y="277313"/>
                  </a:lnTo>
                  <a:lnTo>
                    <a:pt x="181991" y="280125"/>
                  </a:lnTo>
                  <a:lnTo>
                    <a:pt x="183726" y="282000"/>
                  </a:lnTo>
                  <a:lnTo>
                    <a:pt x="185942" y="283250"/>
                  </a:lnTo>
                  <a:lnTo>
                    <a:pt x="187419" y="283025"/>
                  </a:lnTo>
                  <a:lnTo>
                    <a:pt x="188404" y="281817"/>
                  </a:lnTo>
                  <a:lnTo>
                    <a:pt x="197738" y="253171"/>
                  </a:lnTo>
                  <a:lnTo>
                    <a:pt x="204902" y="221769"/>
                  </a:lnTo>
                  <a:lnTo>
                    <a:pt x="220431" y="178951"/>
                  </a:lnTo>
                  <a:lnTo>
                    <a:pt x="238438" y="132750"/>
                  </a:lnTo>
                  <a:lnTo>
                    <a:pt x="254356" y="88370"/>
                  </a:lnTo>
                  <a:lnTo>
                    <a:pt x="268598" y="54053"/>
                  </a:lnTo>
                  <a:lnTo>
                    <a:pt x="292373" y="23495"/>
                  </a:lnTo>
                  <a:lnTo>
                    <a:pt x="316198" y="8608"/>
                  </a:lnTo>
                  <a:lnTo>
                    <a:pt x="325056" y="7855"/>
                  </a:lnTo>
                  <a:lnTo>
                    <a:pt x="343366" y="12664"/>
                  </a:lnTo>
                  <a:lnTo>
                    <a:pt x="361411" y="22214"/>
                  </a:lnTo>
                  <a:lnTo>
                    <a:pt x="369753" y="37037"/>
                  </a:lnTo>
                  <a:lnTo>
                    <a:pt x="374872" y="56677"/>
                  </a:lnTo>
                  <a:lnTo>
                    <a:pt x="372863" y="89818"/>
                  </a:lnTo>
                  <a:lnTo>
                    <a:pt x="372021" y="124938"/>
                  </a:lnTo>
                  <a:lnTo>
                    <a:pt x="371647" y="165242"/>
                  </a:lnTo>
                  <a:lnTo>
                    <a:pt x="370422" y="204674"/>
                  </a:lnTo>
                  <a:lnTo>
                    <a:pt x="366351" y="236311"/>
                  </a:lnTo>
                  <a:lnTo>
                    <a:pt x="363835" y="270127"/>
                  </a:lnTo>
                  <a:lnTo>
                    <a:pt x="362420" y="313577"/>
                  </a:lnTo>
                  <a:lnTo>
                    <a:pt x="361858" y="349385"/>
                  </a:lnTo>
                  <a:lnTo>
                    <a:pt x="361823" y="304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34"/>
            <p:cNvSpPr/>
            <p:nvPr/>
          </p:nvSpPr>
          <p:spPr>
            <a:xfrm>
              <a:off x="9963279" y="2667000"/>
              <a:ext cx="37972" cy="259518"/>
            </a:xfrm>
            <a:custGeom>
              <a:avLst/>
              <a:gdLst/>
              <a:ahLst/>
              <a:cxnLst/>
              <a:rect l="0" t="0" r="0" b="0"/>
              <a:pathLst>
                <a:path w="37972" h="259518">
                  <a:moveTo>
                    <a:pt x="37971" y="0"/>
                  </a:moveTo>
                  <a:lnTo>
                    <a:pt x="37971" y="5057"/>
                  </a:lnTo>
                  <a:lnTo>
                    <a:pt x="29769" y="35647"/>
                  </a:lnTo>
                  <a:lnTo>
                    <a:pt x="27649" y="76734"/>
                  </a:lnTo>
                  <a:lnTo>
                    <a:pt x="20919" y="119515"/>
                  </a:lnTo>
                  <a:lnTo>
                    <a:pt x="13281" y="163588"/>
                  </a:lnTo>
                  <a:lnTo>
                    <a:pt x="7342" y="205175"/>
                  </a:lnTo>
                  <a:lnTo>
                    <a:pt x="2085" y="230126"/>
                  </a:lnTo>
                  <a:lnTo>
                    <a:pt x="65" y="259517"/>
                  </a:lnTo>
                  <a:lnTo>
                    <a:pt x="0" y="258736"/>
                  </a:lnTo>
                  <a:lnTo>
                    <a:pt x="9396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35"/>
            <p:cNvSpPr/>
            <p:nvPr/>
          </p:nvSpPr>
          <p:spPr>
            <a:xfrm>
              <a:off x="9972675" y="2419350"/>
              <a:ext cx="197043" cy="133351"/>
            </a:xfrm>
            <a:custGeom>
              <a:avLst/>
              <a:gdLst/>
              <a:ahLst/>
              <a:cxnLst/>
              <a:rect l="0" t="0" r="0" b="0"/>
              <a:pathLst>
                <a:path w="197043" h="133351">
                  <a:moveTo>
                    <a:pt x="0" y="133350"/>
                  </a:moveTo>
                  <a:lnTo>
                    <a:pt x="42814" y="105116"/>
                  </a:lnTo>
                  <a:lnTo>
                    <a:pt x="65250" y="92529"/>
                  </a:lnTo>
                  <a:lnTo>
                    <a:pt x="107471" y="59733"/>
                  </a:lnTo>
                  <a:lnTo>
                    <a:pt x="152755" y="40557"/>
                  </a:lnTo>
                  <a:lnTo>
                    <a:pt x="178963" y="24247"/>
                  </a:lnTo>
                  <a:lnTo>
                    <a:pt x="197042" y="3611"/>
                  </a:lnTo>
                  <a:lnTo>
                    <a:pt x="196979" y="2407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SMARTInkShape-Group40"/>
          <p:cNvGrpSpPr/>
          <p:nvPr/>
        </p:nvGrpSpPr>
        <p:grpSpPr>
          <a:xfrm>
            <a:off x="3982173" y="1623485"/>
            <a:ext cx="3771178" cy="631710"/>
            <a:chOff x="3982173" y="1623485"/>
            <a:chExt cx="3771178" cy="631710"/>
          </a:xfrm>
        </p:grpSpPr>
        <p:sp>
          <p:nvSpPr>
            <p:cNvPr id="63" name="SMARTInkShape-136"/>
            <p:cNvSpPr/>
            <p:nvPr/>
          </p:nvSpPr>
          <p:spPr>
            <a:xfrm>
              <a:off x="3982173" y="1623485"/>
              <a:ext cx="418378" cy="564372"/>
            </a:xfrm>
            <a:custGeom>
              <a:avLst/>
              <a:gdLst/>
              <a:ahLst/>
              <a:cxnLst/>
              <a:rect l="0" t="0" r="0" b="0"/>
              <a:pathLst>
                <a:path w="418378" h="564372">
                  <a:moveTo>
                    <a:pt x="285027" y="329140"/>
                  </a:moveTo>
                  <a:lnTo>
                    <a:pt x="285027" y="285291"/>
                  </a:lnTo>
                  <a:lnTo>
                    <a:pt x="285027" y="240536"/>
                  </a:lnTo>
                  <a:lnTo>
                    <a:pt x="282205" y="206858"/>
                  </a:lnTo>
                  <a:lnTo>
                    <a:pt x="277422" y="174251"/>
                  </a:lnTo>
                  <a:lnTo>
                    <a:pt x="268780" y="127202"/>
                  </a:lnTo>
                  <a:lnTo>
                    <a:pt x="258458" y="85980"/>
                  </a:lnTo>
                  <a:lnTo>
                    <a:pt x="242465" y="48013"/>
                  </a:lnTo>
                  <a:lnTo>
                    <a:pt x="224321" y="18301"/>
                  </a:lnTo>
                  <a:lnTo>
                    <a:pt x="211833" y="6487"/>
                  </a:lnTo>
                  <a:lnTo>
                    <a:pt x="190760" y="530"/>
                  </a:lnTo>
                  <a:lnTo>
                    <a:pt x="166930" y="0"/>
                  </a:lnTo>
                  <a:lnTo>
                    <a:pt x="149284" y="6819"/>
                  </a:lnTo>
                  <a:lnTo>
                    <a:pt x="122393" y="27615"/>
                  </a:lnTo>
                  <a:lnTo>
                    <a:pt x="99374" y="63998"/>
                  </a:lnTo>
                  <a:lnTo>
                    <a:pt x="79147" y="108292"/>
                  </a:lnTo>
                  <a:lnTo>
                    <a:pt x="66172" y="142086"/>
                  </a:lnTo>
                  <a:lnTo>
                    <a:pt x="53350" y="178271"/>
                  </a:lnTo>
                  <a:lnTo>
                    <a:pt x="40595" y="215521"/>
                  </a:lnTo>
                  <a:lnTo>
                    <a:pt x="27871" y="253243"/>
                  </a:lnTo>
                  <a:lnTo>
                    <a:pt x="16219" y="291174"/>
                  </a:lnTo>
                  <a:lnTo>
                    <a:pt x="7512" y="329200"/>
                  </a:lnTo>
                  <a:lnTo>
                    <a:pt x="2937" y="367267"/>
                  </a:lnTo>
                  <a:lnTo>
                    <a:pt x="904" y="404294"/>
                  </a:lnTo>
                  <a:lnTo>
                    <a:pt x="0" y="438389"/>
                  </a:lnTo>
                  <a:lnTo>
                    <a:pt x="4548" y="477221"/>
                  </a:lnTo>
                  <a:lnTo>
                    <a:pt x="23170" y="524275"/>
                  </a:lnTo>
                  <a:lnTo>
                    <a:pt x="34943" y="541455"/>
                  </a:lnTo>
                  <a:lnTo>
                    <a:pt x="50054" y="553325"/>
                  </a:lnTo>
                  <a:lnTo>
                    <a:pt x="68411" y="561069"/>
                  </a:lnTo>
                  <a:lnTo>
                    <a:pt x="101488" y="564371"/>
                  </a:lnTo>
                  <a:lnTo>
                    <a:pt x="141646" y="556541"/>
                  </a:lnTo>
                  <a:lnTo>
                    <a:pt x="160977" y="548741"/>
                  </a:lnTo>
                  <a:lnTo>
                    <a:pt x="188652" y="526498"/>
                  </a:lnTo>
                  <a:lnTo>
                    <a:pt x="220325" y="484894"/>
                  </a:lnTo>
                  <a:lnTo>
                    <a:pt x="241867" y="441611"/>
                  </a:lnTo>
                  <a:lnTo>
                    <a:pt x="254953" y="395273"/>
                  </a:lnTo>
                  <a:lnTo>
                    <a:pt x="265533" y="350852"/>
                  </a:lnTo>
                  <a:lnTo>
                    <a:pt x="272548" y="313701"/>
                  </a:lnTo>
                  <a:lnTo>
                    <a:pt x="281659" y="266116"/>
                  </a:lnTo>
                  <a:lnTo>
                    <a:pt x="283530" y="258796"/>
                  </a:lnTo>
                  <a:lnTo>
                    <a:pt x="284029" y="257902"/>
                  </a:lnTo>
                  <a:lnTo>
                    <a:pt x="284362" y="258365"/>
                  </a:lnTo>
                  <a:lnTo>
                    <a:pt x="284988" y="295709"/>
                  </a:lnTo>
                  <a:lnTo>
                    <a:pt x="285010" y="328745"/>
                  </a:lnTo>
                  <a:lnTo>
                    <a:pt x="285019" y="363890"/>
                  </a:lnTo>
                  <a:lnTo>
                    <a:pt x="286083" y="403642"/>
                  </a:lnTo>
                  <a:lnTo>
                    <a:pt x="293689" y="444818"/>
                  </a:lnTo>
                  <a:lnTo>
                    <a:pt x="303341" y="463808"/>
                  </a:lnTo>
                  <a:lnTo>
                    <a:pt x="317508" y="476481"/>
                  </a:lnTo>
                  <a:lnTo>
                    <a:pt x="333329" y="484583"/>
                  </a:lnTo>
                  <a:lnTo>
                    <a:pt x="347417" y="488184"/>
                  </a:lnTo>
                  <a:lnTo>
                    <a:pt x="377361" y="480098"/>
                  </a:lnTo>
                  <a:lnTo>
                    <a:pt x="418377" y="4529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37"/>
            <p:cNvSpPr/>
            <p:nvPr/>
          </p:nvSpPr>
          <p:spPr>
            <a:xfrm>
              <a:off x="4449926" y="1888577"/>
              <a:ext cx="293525" cy="240302"/>
            </a:xfrm>
            <a:custGeom>
              <a:avLst/>
              <a:gdLst/>
              <a:ahLst/>
              <a:cxnLst/>
              <a:rect l="0" t="0" r="0" b="0"/>
              <a:pathLst>
                <a:path w="293525" h="240302">
                  <a:moveTo>
                    <a:pt x="26824" y="35473"/>
                  </a:moveTo>
                  <a:lnTo>
                    <a:pt x="26824" y="75245"/>
                  </a:lnTo>
                  <a:lnTo>
                    <a:pt x="20278" y="118549"/>
                  </a:lnTo>
                  <a:lnTo>
                    <a:pt x="15065" y="158775"/>
                  </a:lnTo>
                  <a:lnTo>
                    <a:pt x="4158" y="202351"/>
                  </a:lnTo>
                  <a:lnTo>
                    <a:pt x="0" y="229087"/>
                  </a:lnTo>
                  <a:lnTo>
                    <a:pt x="474" y="234399"/>
                  </a:lnTo>
                  <a:lnTo>
                    <a:pt x="1850" y="237940"/>
                  </a:lnTo>
                  <a:lnTo>
                    <a:pt x="3824" y="240301"/>
                  </a:lnTo>
                  <a:lnTo>
                    <a:pt x="5141" y="239759"/>
                  </a:lnTo>
                  <a:lnTo>
                    <a:pt x="6604" y="233511"/>
                  </a:lnTo>
                  <a:lnTo>
                    <a:pt x="8601" y="199357"/>
                  </a:lnTo>
                  <a:lnTo>
                    <a:pt x="12728" y="161580"/>
                  </a:lnTo>
                  <a:lnTo>
                    <a:pt x="18090" y="125034"/>
                  </a:lnTo>
                  <a:lnTo>
                    <a:pt x="27058" y="80354"/>
                  </a:lnTo>
                  <a:lnTo>
                    <a:pt x="39570" y="41869"/>
                  </a:lnTo>
                  <a:lnTo>
                    <a:pt x="59176" y="20552"/>
                  </a:lnTo>
                  <a:lnTo>
                    <a:pt x="66383" y="17059"/>
                  </a:lnTo>
                  <a:lnTo>
                    <a:pt x="80037" y="16000"/>
                  </a:lnTo>
                  <a:lnTo>
                    <a:pt x="99623" y="21354"/>
                  </a:lnTo>
                  <a:lnTo>
                    <a:pt x="112449" y="35195"/>
                  </a:lnTo>
                  <a:lnTo>
                    <a:pt x="132873" y="73518"/>
                  </a:lnTo>
                  <a:lnTo>
                    <a:pt x="139494" y="111662"/>
                  </a:lnTo>
                  <a:lnTo>
                    <a:pt x="140802" y="152593"/>
                  </a:lnTo>
                  <a:lnTo>
                    <a:pt x="141095" y="199854"/>
                  </a:lnTo>
                  <a:lnTo>
                    <a:pt x="141105" y="202210"/>
                  </a:lnTo>
                  <a:lnTo>
                    <a:pt x="142170" y="203781"/>
                  </a:lnTo>
                  <a:lnTo>
                    <a:pt x="143938" y="204828"/>
                  </a:lnTo>
                  <a:lnTo>
                    <a:pt x="146175" y="205527"/>
                  </a:lnTo>
                  <a:lnTo>
                    <a:pt x="147666" y="204934"/>
                  </a:lnTo>
                  <a:lnTo>
                    <a:pt x="148660" y="203480"/>
                  </a:lnTo>
                  <a:lnTo>
                    <a:pt x="149765" y="196926"/>
                  </a:lnTo>
                  <a:lnTo>
                    <a:pt x="155589" y="152925"/>
                  </a:lnTo>
                  <a:lnTo>
                    <a:pt x="163872" y="112019"/>
                  </a:lnTo>
                  <a:lnTo>
                    <a:pt x="176152" y="65998"/>
                  </a:lnTo>
                  <a:lnTo>
                    <a:pt x="186663" y="37109"/>
                  </a:lnTo>
                  <a:lnTo>
                    <a:pt x="202712" y="15732"/>
                  </a:lnTo>
                  <a:lnTo>
                    <a:pt x="219815" y="3283"/>
                  </a:lnTo>
                  <a:lnTo>
                    <a:pt x="228309" y="0"/>
                  </a:lnTo>
                  <a:lnTo>
                    <a:pt x="233114" y="2299"/>
                  </a:lnTo>
                  <a:lnTo>
                    <a:pt x="248931" y="19646"/>
                  </a:lnTo>
                  <a:lnTo>
                    <a:pt x="257125" y="32320"/>
                  </a:lnTo>
                  <a:lnTo>
                    <a:pt x="262631" y="66524"/>
                  </a:lnTo>
                  <a:lnTo>
                    <a:pt x="263918" y="97957"/>
                  </a:lnTo>
                  <a:lnTo>
                    <a:pt x="264644" y="142887"/>
                  </a:lnTo>
                  <a:lnTo>
                    <a:pt x="264889" y="186513"/>
                  </a:lnTo>
                  <a:lnTo>
                    <a:pt x="264931" y="200876"/>
                  </a:lnTo>
                  <a:lnTo>
                    <a:pt x="265995" y="201833"/>
                  </a:lnTo>
                  <a:lnTo>
                    <a:pt x="267764" y="201413"/>
                  </a:lnTo>
                  <a:lnTo>
                    <a:pt x="270000" y="200075"/>
                  </a:lnTo>
                  <a:lnTo>
                    <a:pt x="293524" y="1688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38"/>
            <p:cNvSpPr/>
            <p:nvPr/>
          </p:nvSpPr>
          <p:spPr>
            <a:xfrm>
              <a:off x="4810135" y="1943100"/>
              <a:ext cx="9516" cy="167320"/>
            </a:xfrm>
            <a:custGeom>
              <a:avLst/>
              <a:gdLst/>
              <a:ahLst/>
              <a:cxnLst/>
              <a:rect l="0" t="0" r="0" b="0"/>
              <a:pathLst>
                <a:path w="9516" h="167320">
                  <a:moveTo>
                    <a:pt x="9515" y="0"/>
                  </a:moveTo>
                  <a:lnTo>
                    <a:pt x="4459" y="45761"/>
                  </a:lnTo>
                  <a:lnTo>
                    <a:pt x="579" y="93110"/>
                  </a:lnTo>
                  <a:lnTo>
                    <a:pt x="106" y="135514"/>
                  </a:lnTo>
                  <a:lnTo>
                    <a:pt x="0" y="167319"/>
                  </a:lnTo>
                  <a:lnTo>
                    <a:pt x="1055" y="166580"/>
                  </a:lnTo>
                  <a:lnTo>
                    <a:pt x="9515" y="152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39"/>
            <p:cNvSpPr/>
            <p:nvPr/>
          </p:nvSpPr>
          <p:spPr>
            <a:xfrm>
              <a:off x="4857750" y="1724025"/>
              <a:ext cx="123826" cy="76201"/>
            </a:xfrm>
            <a:custGeom>
              <a:avLst/>
              <a:gdLst/>
              <a:ahLst/>
              <a:cxnLst/>
              <a:rect l="0" t="0" r="0" b="0"/>
              <a:pathLst>
                <a:path w="123826" h="76201">
                  <a:moveTo>
                    <a:pt x="0" y="76200"/>
                  </a:moveTo>
                  <a:lnTo>
                    <a:pt x="5056" y="76200"/>
                  </a:lnTo>
                  <a:lnTo>
                    <a:pt x="10361" y="73378"/>
                  </a:lnTo>
                  <a:lnTo>
                    <a:pt x="53257" y="45609"/>
                  </a:lnTo>
                  <a:lnTo>
                    <a:pt x="100213" y="20445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40"/>
            <p:cNvSpPr/>
            <p:nvPr/>
          </p:nvSpPr>
          <p:spPr>
            <a:xfrm>
              <a:off x="4991619" y="2095500"/>
              <a:ext cx="28057" cy="92128"/>
            </a:xfrm>
            <a:custGeom>
              <a:avLst/>
              <a:gdLst/>
              <a:ahLst/>
              <a:cxnLst/>
              <a:rect l="0" t="0" r="0" b="0"/>
              <a:pathLst>
                <a:path w="28057" h="92128">
                  <a:moveTo>
                    <a:pt x="28056" y="0"/>
                  </a:moveTo>
                  <a:lnTo>
                    <a:pt x="23000" y="5056"/>
                  </a:lnTo>
                  <a:lnTo>
                    <a:pt x="11188" y="45970"/>
                  </a:lnTo>
                  <a:lnTo>
                    <a:pt x="0" y="92127"/>
                  </a:lnTo>
                  <a:lnTo>
                    <a:pt x="885" y="92110"/>
                  </a:lnTo>
                  <a:lnTo>
                    <a:pt x="9006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41"/>
            <p:cNvSpPr/>
            <p:nvPr/>
          </p:nvSpPr>
          <p:spPr>
            <a:xfrm>
              <a:off x="5296019" y="1852268"/>
              <a:ext cx="476132" cy="200514"/>
            </a:xfrm>
            <a:custGeom>
              <a:avLst/>
              <a:gdLst/>
              <a:ahLst/>
              <a:cxnLst/>
              <a:rect l="0" t="0" r="0" b="0"/>
              <a:pathLst>
                <a:path w="476132" h="200514">
                  <a:moveTo>
                    <a:pt x="18931" y="81307"/>
                  </a:moveTo>
                  <a:lnTo>
                    <a:pt x="17873" y="99670"/>
                  </a:lnTo>
                  <a:lnTo>
                    <a:pt x="10730" y="144677"/>
                  </a:lnTo>
                  <a:lnTo>
                    <a:pt x="8610" y="170221"/>
                  </a:lnTo>
                  <a:lnTo>
                    <a:pt x="1919" y="188280"/>
                  </a:lnTo>
                  <a:lnTo>
                    <a:pt x="787" y="196584"/>
                  </a:lnTo>
                  <a:lnTo>
                    <a:pt x="484" y="197317"/>
                  </a:lnTo>
                  <a:lnTo>
                    <a:pt x="283" y="196747"/>
                  </a:lnTo>
                  <a:lnTo>
                    <a:pt x="0" y="185832"/>
                  </a:lnTo>
                  <a:lnTo>
                    <a:pt x="2756" y="177857"/>
                  </a:lnTo>
                  <a:lnTo>
                    <a:pt x="8567" y="164435"/>
                  </a:lnTo>
                  <a:lnTo>
                    <a:pt x="22681" y="119461"/>
                  </a:lnTo>
                  <a:lnTo>
                    <a:pt x="35094" y="85203"/>
                  </a:lnTo>
                  <a:lnTo>
                    <a:pt x="51707" y="62235"/>
                  </a:lnTo>
                  <a:lnTo>
                    <a:pt x="68977" y="49316"/>
                  </a:lnTo>
                  <a:lnTo>
                    <a:pt x="77510" y="45922"/>
                  </a:lnTo>
                  <a:lnTo>
                    <a:pt x="103433" y="44011"/>
                  </a:lnTo>
                  <a:lnTo>
                    <a:pt x="112307" y="47977"/>
                  </a:lnTo>
                  <a:lnTo>
                    <a:pt x="127812" y="63671"/>
                  </a:lnTo>
                  <a:lnTo>
                    <a:pt x="136115" y="79113"/>
                  </a:lnTo>
                  <a:lnTo>
                    <a:pt x="140788" y="105351"/>
                  </a:lnTo>
                  <a:lnTo>
                    <a:pt x="142368" y="147087"/>
                  </a:lnTo>
                  <a:lnTo>
                    <a:pt x="134091" y="188637"/>
                  </a:lnTo>
                  <a:lnTo>
                    <a:pt x="133804" y="188844"/>
                  </a:lnTo>
                  <a:lnTo>
                    <a:pt x="133613" y="187923"/>
                  </a:lnTo>
                  <a:lnTo>
                    <a:pt x="146465" y="162780"/>
                  </a:lnTo>
                  <a:lnTo>
                    <a:pt x="168449" y="118847"/>
                  </a:lnTo>
                  <a:lnTo>
                    <a:pt x="197188" y="71708"/>
                  </a:lnTo>
                  <a:lnTo>
                    <a:pt x="240797" y="37331"/>
                  </a:lnTo>
                  <a:lnTo>
                    <a:pt x="251946" y="30012"/>
                  </a:lnTo>
                  <a:lnTo>
                    <a:pt x="263957" y="26759"/>
                  </a:lnTo>
                  <a:lnTo>
                    <a:pt x="269065" y="28009"/>
                  </a:lnTo>
                  <a:lnTo>
                    <a:pt x="277563" y="35041"/>
                  </a:lnTo>
                  <a:lnTo>
                    <a:pt x="282045" y="48044"/>
                  </a:lnTo>
                  <a:lnTo>
                    <a:pt x="284923" y="77206"/>
                  </a:lnTo>
                  <a:lnTo>
                    <a:pt x="278945" y="116441"/>
                  </a:lnTo>
                  <a:lnTo>
                    <a:pt x="278006" y="141929"/>
                  </a:lnTo>
                  <a:lnTo>
                    <a:pt x="281537" y="163636"/>
                  </a:lnTo>
                  <a:lnTo>
                    <a:pt x="292278" y="181750"/>
                  </a:lnTo>
                  <a:lnTo>
                    <a:pt x="306577" y="194740"/>
                  </a:lnTo>
                  <a:lnTo>
                    <a:pt x="319988" y="200513"/>
                  </a:lnTo>
                  <a:lnTo>
                    <a:pt x="335826" y="200257"/>
                  </a:lnTo>
                  <a:lnTo>
                    <a:pt x="351331" y="196615"/>
                  </a:lnTo>
                  <a:lnTo>
                    <a:pt x="366011" y="188615"/>
                  </a:lnTo>
                  <a:lnTo>
                    <a:pt x="394645" y="161488"/>
                  </a:lnTo>
                  <a:lnTo>
                    <a:pt x="412946" y="133639"/>
                  </a:lnTo>
                  <a:lnTo>
                    <a:pt x="431774" y="89757"/>
                  </a:lnTo>
                  <a:lnTo>
                    <a:pt x="451455" y="44876"/>
                  </a:lnTo>
                  <a:lnTo>
                    <a:pt x="455969" y="10493"/>
                  </a:lnTo>
                  <a:lnTo>
                    <a:pt x="454224" y="5523"/>
                  </a:lnTo>
                  <a:lnTo>
                    <a:pt x="450943" y="2209"/>
                  </a:lnTo>
                  <a:lnTo>
                    <a:pt x="446639" y="0"/>
                  </a:lnTo>
                  <a:lnTo>
                    <a:pt x="442711" y="644"/>
                  </a:lnTo>
                  <a:lnTo>
                    <a:pt x="420473" y="22485"/>
                  </a:lnTo>
                  <a:lnTo>
                    <a:pt x="402607" y="55647"/>
                  </a:lnTo>
                  <a:lnTo>
                    <a:pt x="398651" y="84013"/>
                  </a:lnTo>
                  <a:lnTo>
                    <a:pt x="402374" y="121267"/>
                  </a:lnTo>
                  <a:lnTo>
                    <a:pt x="404735" y="130172"/>
                  </a:lnTo>
                  <a:lnTo>
                    <a:pt x="421468" y="145711"/>
                  </a:lnTo>
                  <a:lnTo>
                    <a:pt x="476131" y="1670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42"/>
            <p:cNvSpPr/>
            <p:nvPr/>
          </p:nvSpPr>
          <p:spPr>
            <a:xfrm>
              <a:off x="6038850" y="1859513"/>
              <a:ext cx="208220" cy="395682"/>
            </a:xfrm>
            <a:custGeom>
              <a:avLst/>
              <a:gdLst/>
              <a:ahLst/>
              <a:cxnLst/>
              <a:rect l="0" t="0" r="0" b="0"/>
              <a:pathLst>
                <a:path w="208220" h="395682">
                  <a:moveTo>
                    <a:pt x="180975" y="35962"/>
                  </a:moveTo>
                  <a:lnTo>
                    <a:pt x="180975" y="30906"/>
                  </a:lnTo>
                  <a:lnTo>
                    <a:pt x="178153" y="25601"/>
                  </a:lnTo>
                  <a:lnTo>
                    <a:pt x="167718" y="13572"/>
                  </a:lnTo>
                  <a:lnTo>
                    <a:pt x="161677" y="10136"/>
                  </a:lnTo>
                  <a:lnTo>
                    <a:pt x="149505" y="8201"/>
                  </a:lnTo>
                  <a:lnTo>
                    <a:pt x="144120" y="7930"/>
                  </a:lnTo>
                  <a:lnTo>
                    <a:pt x="132492" y="13273"/>
                  </a:lnTo>
                  <a:lnTo>
                    <a:pt x="94941" y="47516"/>
                  </a:lnTo>
                  <a:lnTo>
                    <a:pt x="67241" y="89632"/>
                  </a:lnTo>
                  <a:lnTo>
                    <a:pt x="51500" y="128055"/>
                  </a:lnTo>
                  <a:lnTo>
                    <a:pt x="52325" y="134399"/>
                  </a:lnTo>
                  <a:lnTo>
                    <a:pt x="58886" y="147092"/>
                  </a:lnTo>
                  <a:lnTo>
                    <a:pt x="64657" y="150265"/>
                  </a:lnTo>
                  <a:lnTo>
                    <a:pt x="79536" y="150969"/>
                  </a:lnTo>
                  <a:lnTo>
                    <a:pt x="107355" y="142797"/>
                  </a:lnTo>
                  <a:lnTo>
                    <a:pt x="147056" y="122648"/>
                  </a:lnTo>
                  <a:lnTo>
                    <a:pt x="176157" y="94243"/>
                  </a:lnTo>
                  <a:lnTo>
                    <a:pt x="185183" y="78798"/>
                  </a:lnTo>
                  <a:lnTo>
                    <a:pt x="195157" y="46302"/>
                  </a:lnTo>
                  <a:lnTo>
                    <a:pt x="199384" y="5077"/>
                  </a:lnTo>
                  <a:lnTo>
                    <a:pt x="200656" y="2672"/>
                  </a:lnTo>
                  <a:lnTo>
                    <a:pt x="202562" y="1069"/>
                  </a:lnTo>
                  <a:lnTo>
                    <a:pt x="204891" y="0"/>
                  </a:lnTo>
                  <a:lnTo>
                    <a:pt x="206444" y="346"/>
                  </a:lnTo>
                  <a:lnTo>
                    <a:pt x="207479" y="1634"/>
                  </a:lnTo>
                  <a:lnTo>
                    <a:pt x="208169" y="3552"/>
                  </a:lnTo>
                  <a:lnTo>
                    <a:pt x="208219" y="42338"/>
                  </a:lnTo>
                  <a:lnTo>
                    <a:pt x="204372" y="85363"/>
                  </a:lnTo>
                  <a:lnTo>
                    <a:pt x="199135" y="127768"/>
                  </a:lnTo>
                  <a:lnTo>
                    <a:pt x="193280" y="166723"/>
                  </a:lnTo>
                  <a:lnTo>
                    <a:pt x="187149" y="201675"/>
                  </a:lnTo>
                  <a:lnTo>
                    <a:pt x="178075" y="234848"/>
                  </a:lnTo>
                  <a:lnTo>
                    <a:pt x="161066" y="280453"/>
                  </a:lnTo>
                  <a:lnTo>
                    <a:pt x="139798" y="317954"/>
                  </a:lnTo>
                  <a:lnTo>
                    <a:pt x="109224" y="359070"/>
                  </a:lnTo>
                  <a:lnTo>
                    <a:pt x="92994" y="372888"/>
                  </a:lnTo>
                  <a:lnTo>
                    <a:pt x="56704" y="390382"/>
                  </a:lnTo>
                  <a:lnTo>
                    <a:pt x="33500" y="395681"/>
                  </a:lnTo>
                  <a:lnTo>
                    <a:pt x="22650" y="394098"/>
                  </a:lnTo>
                  <a:lnTo>
                    <a:pt x="18275" y="392194"/>
                  </a:lnTo>
                  <a:lnTo>
                    <a:pt x="0" y="359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43"/>
            <p:cNvSpPr/>
            <p:nvPr/>
          </p:nvSpPr>
          <p:spPr>
            <a:xfrm>
              <a:off x="6381876" y="1869383"/>
              <a:ext cx="361410" cy="215763"/>
            </a:xfrm>
            <a:custGeom>
              <a:avLst/>
              <a:gdLst/>
              <a:ahLst/>
              <a:cxnLst/>
              <a:rect l="0" t="0" r="0" b="0"/>
              <a:pathLst>
                <a:path w="361410" h="215763">
                  <a:moveTo>
                    <a:pt x="18924" y="7042"/>
                  </a:moveTo>
                  <a:lnTo>
                    <a:pt x="18924" y="12098"/>
                  </a:lnTo>
                  <a:lnTo>
                    <a:pt x="10723" y="52803"/>
                  </a:lnTo>
                  <a:lnTo>
                    <a:pt x="3114" y="100003"/>
                  </a:lnTo>
                  <a:lnTo>
                    <a:pt x="514" y="147270"/>
                  </a:lnTo>
                  <a:lnTo>
                    <a:pt x="0" y="182438"/>
                  </a:lnTo>
                  <a:lnTo>
                    <a:pt x="10025" y="208236"/>
                  </a:lnTo>
                  <a:lnTo>
                    <a:pt x="16166" y="213138"/>
                  </a:lnTo>
                  <a:lnTo>
                    <a:pt x="23435" y="215348"/>
                  </a:lnTo>
                  <a:lnTo>
                    <a:pt x="31457" y="215762"/>
                  </a:lnTo>
                  <a:lnTo>
                    <a:pt x="46013" y="210579"/>
                  </a:lnTo>
                  <a:lnTo>
                    <a:pt x="59539" y="200161"/>
                  </a:lnTo>
                  <a:lnTo>
                    <a:pt x="77995" y="176446"/>
                  </a:lnTo>
                  <a:lnTo>
                    <a:pt x="97716" y="130598"/>
                  </a:lnTo>
                  <a:lnTo>
                    <a:pt x="121636" y="86029"/>
                  </a:lnTo>
                  <a:lnTo>
                    <a:pt x="128074" y="71780"/>
                  </a:lnTo>
                  <a:lnTo>
                    <a:pt x="135029" y="48209"/>
                  </a:lnTo>
                  <a:lnTo>
                    <a:pt x="137602" y="44012"/>
                  </a:lnTo>
                  <a:lnTo>
                    <a:pt x="138259" y="41214"/>
                  </a:lnTo>
                  <a:lnTo>
                    <a:pt x="137639" y="39348"/>
                  </a:lnTo>
                  <a:lnTo>
                    <a:pt x="136167" y="38104"/>
                  </a:lnTo>
                  <a:lnTo>
                    <a:pt x="135186" y="38334"/>
                  </a:lnTo>
                  <a:lnTo>
                    <a:pt x="134532" y="39545"/>
                  </a:lnTo>
                  <a:lnTo>
                    <a:pt x="134096" y="41410"/>
                  </a:lnTo>
                  <a:lnTo>
                    <a:pt x="122977" y="55012"/>
                  </a:lnTo>
                  <a:lnTo>
                    <a:pt x="120043" y="58072"/>
                  </a:lnTo>
                  <a:lnTo>
                    <a:pt x="108787" y="83680"/>
                  </a:lnTo>
                  <a:lnTo>
                    <a:pt x="105194" y="104688"/>
                  </a:lnTo>
                  <a:lnTo>
                    <a:pt x="114924" y="124874"/>
                  </a:lnTo>
                  <a:lnTo>
                    <a:pt x="125443" y="136317"/>
                  </a:lnTo>
                  <a:lnTo>
                    <a:pt x="131212" y="140851"/>
                  </a:lnTo>
                  <a:lnTo>
                    <a:pt x="146088" y="145888"/>
                  </a:lnTo>
                  <a:lnTo>
                    <a:pt x="164341" y="147068"/>
                  </a:lnTo>
                  <a:lnTo>
                    <a:pt x="197360" y="140724"/>
                  </a:lnTo>
                  <a:lnTo>
                    <a:pt x="237497" y="120153"/>
                  </a:lnTo>
                  <a:lnTo>
                    <a:pt x="255768" y="107055"/>
                  </a:lnTo>
                  <a:lnTo>
                    <a:pt x="276896" y="81831"/>
                  </a:lnTo>
                  <a:lnTo>
                    <a:pt x="302649" y="40488"/>
                  </a:lnTo>
                  <a:lnTo>
                    <a:pt x="327756" y="10088"/>
                  </a:lnTo>
                  <a:lnTo>
                    <a:pt x="329587" y="5897"/>
                  </a:lnTo>
                  <a:lnTo>
                    <a:pt x="332924" y="3104"/>
                  </a:lnTo>
                  <a:lnTo>
                    <a:pt x="342277" y="0"/>
                  </a:lnTo>
                  <a:lnTo>
                    <a:pt x="345617" y="231"/>
                  </a:lnTo>
                  <a:lnTo>
                    <a:pt x="347845" y="1443"/>
                  </a:lnTo>
                  <a:lnTo>
                    <a:pt x="349329" y="3309"/>
                  </a:lnTo>
                  <a:lnTo>
                    <a:pt x="358671" y="45863"/>
                  </a:lnTo>
                  <a:lnTo>
                    <a:pt x="361409" y="89857"/>
                  </a:lnTo>
                  <a:lnTo>
                    <a:pt x="360684" y="130292"/>
                  </a:lnTo>
                  <a:lnTo>
                    <a:pt x="354195" y="157155"/>
                  </a:lnTo>
                  <a:lnTo>
                    <a:pt x="342521" y="176786"/>
                  </a:lnTo>
                  <a:lnTo>
                    <a:pt x="336312" y="183025"/>
                  </a:lnTo>
                  <a:lnTo>
                    <a:pt x="330024" y="185799"/>
                  </a:lnTo>
                  <a:lnTo>
                    <a:pt x="293296" y="187959"/>
                  </a:lnTo>
                  <a:lnTo>
                    <a:pt x="286212" y="185169"/>
                  </a:lnTo>
                  <a:lnTo>
                    <a:pt x="278097" y="179811"/>
                  </a:lnTo>
                  <a:lnTo>
                    <a:pt x="278489" y="179371"/>
                  </a:lnTo>
                  <a:lnTo>
                    <a:pt x="281747" y="178883"/>
                  </a:lnTo>
                  <a:lnTo>
                    <a:pt x="283040" y="177694"/>
                  </a:lnTo>
                  <a:lnTo>
                    <a:pt x="285624" y="1689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144"/>
            <p:cNvSpPr/>
            <p:nvPr/>
          </p:nvSpPr>
          <p:spPr>
            <a:xfrm>
              <a:off x="6858000" y="1638300"/>
              <a:ext cx="85726" cy="447676"/>
            </a:xfrm>
            <a:custGeom>
              <a:avLst/>
              <a:gdLst/>
              <a:ahLst/>
              <a:cxnLst/>
              <a:rect l="0" t="0" r="0" b="0"/>
              <a:pathLst>
                <a:path w="85726" h="447676">
                  <a:moveTo>
                    <a:pt x="85725" y="0"/>
                  </a:moveTo>
                  <a:lnTo>
                    <a:pt x="82903" y="31084"/>
                  </a:lnTo>
                  <a:lnTo>
                    <a:pt x="77524" y="72227"/>
                  </a:lnTo>
                  <a:lnTo>
                    <a:pt x="71536" y="108654"/>
                  </a:lnTo>
                  <a:lnTo>
                    <a:pt x="63059" y="151315"/>
                  </a:lnTo>
                  <a:lnTo>
                    <a:pt x="53844" y="197469"/>
                  </a:lnTo>
                  <a:lnTo>
                    <a:pt x="47567" y="231697"/>
                  </a:lnTo>
                  <a:lnTo>
                    <a:pt x="41249" y="267018"/>
                  </a:lnTo>
                  <a:lnTo>
                    <a:pt x="34913" y="300355"/>
                  </a:lnTo>
                  <a:lnTo>
                    <a:pt x="25397" y="343817"/>
                  </a:lnTo>
                  <a:lnTo>
                    <a:pt x="15874" y="383506"/>
                  </a:lnTo>
                  <a:lnTo>
                    <a:pt x="7538" y="426864"/>
                  </a:lnTo>
                  <a:lnTo>
                    <a:pt x="0" y="447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145"/>
            <p:cNvSpPr/>
            <p:nvPr/>
          </p:nvSpPr>
          <p:spPr>
            <a:xfrm>
              <a:off x="6810375" y="1835049"/>
              <a:ext cx="457201" cy="212009"/>
            </a:xfrm>
            <a:custGeom>
              <a:avLst/>
              <a:gdLst/>
              <a:ahLst/>
              <a:cxnLst/>
              <a:rect l="0" t="0" r="0" b="0"/>
              <a:pathLst>
                <a:path w="457201" h="212009">
                  <a:moveTo>
                    <a:pt x="0" y="69951"/>
                  </a:moveTo>
                  <a:lnTo>
                    <a:pt x="41757" y="69951"/>
                  </a:lnTo>
                  <a:lnTo>
                    <a:pt x="88258" y="69951"/>
                  </a:lnTo>
                  <a:lnTo>
                    <a:pt x="119659" y="69951"/>
                  </a:lnTo>
                  <a:lnTo>
                    <a:pt x="154782" y="68893"/>
                  </a:lnTo>
                  <a:lnTo>
                    <a:pt x="191559" y="64895"/>
                  </a:lnTo>
                  <a:lnTo>
                    <a:pt x="238609" y="52646"/>
                  </a:lnTo>
                  <a:lnTo>
                    <a:pt x="283763" y="29951"/>
                  </a:lnTo>
                  <a:lnTo>
                    <a:pt x="318432" y="0"/>
                  </a:lnTo>
                  <a:lnTo>
                    <a:pt x="320238" y="34"/>
                  </a:lnTo>
                  <a:lnTo>
                    <a:pt x="321442" y="1114"/>
                  </a:lnTo>
                  <a:lnTo>
                    <a:pt x="319958" y="7960"/>
                  </a:lnTo>
                  <a:lnTo>
                    <a:pt x="296919" y="52148"/>
                  </a:lnTo>
                  <a:lnTo>
                    <a:pt x="279617" y="99749"/>
                  </a:lnTo>
                  <a:lnTo>
                    <a:pt x="269565" y="144197"/>
                  </a:lnTo>
                  <a:lnTo>
                    <a:pt x="267266" y="178809"/>
                  </a:lnTo>
                  <a:lnTo>
                    <a:pt x="272596" y="195591"/>
                  </a:lnTo>
                  <a:lnTo>
                    <a:pt x="276981" y="204511"/>
                  </a:lnTo>
                  <a:lnTo>
                    <a:pt x="282021" y="209399"/>
                  </a:lnTo>
                  <a:lnTo>
                    <a:pt x="287496" y="211600"/>
                  </a:lnTo>
                  <a:lnTo>
                    <a:pt x="293264" y="212008"/>
                  </a:lnTo>
                  <a:lnTo>
                    <a:pt x="308140" y="201174"/>
                  </a:lnTo>
                  <a:lnTo>
                    <a:pt x="344202" y="155396"/>
                  </a:lnTo>
                  <a:lnTo>
                    <a:pt x="364460" y="113070"/>
                  </a:lnTo>
                  <a:lnTo>
                    <a:pt x="380426" y="80639"/>
                  </a:lnTo>
                  <a:lnTo>
                    <a:pt x="383567" y="82815"/>
                  </a:lnTo>
                  <a:lnTo>
                    <a:pt x="385887" y="84877"/>
                  </a:lnTo>
                  <a:lnTo>
                    <a:pt x="388463" y="92813"/>
                  </a:lnTo>
                  <a:lnTo>
                    <a:pt x="389151" y="97892"/>
                  </a:lnTo>
                  <a:lnTo>
                    <a:pt x="410950" y="140891"/>
                  </a:lnTo>
                  <a:lnTo>
                    <a:pt x="442575" y="187638"/>
                  </a:lnTo>
                  <a:lnTo>
                    <a:pt x="444275" y="189684"/>
                  </a:lnTo>
                  <a:lnTo>
                    <a:pt x="446467" y="189990"/>
                  </a:lnTo>
                  <a:lnTo>
                    <a:pt x="457200" y="1842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46"/>
            <p:cNvSpPr/>
            <p:nvPr/>
          </p:nvSpPr>
          <p:spPr>
            <a:xfrm>
              <a:off x="7410450" y="2047875"/>
              <a:ext cx="19051" cy="1"/>
            </a:xfrm>
            <a:custGeom>
              <a:avLst/>
              <a:gdLst/>
              <a:ahLst/>
              <a:cxnLst/>
              <a:rect l="0" t="0" r="0" b="0"/>
              <a:pathLst>
                <a:path w="19051" h="1">
                  <a:moveTo>
                    <a:pt x="0" y="0"/>
                  </a:move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147"/>
            <p:cNvSpPr/>
            <p:nvPr/>
          </p:nvSpPr>
          <p:spPr>
            <a:xfrm>
              <a:off x="7553325" y="205740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9525"/>
                  </a:moveTo>
                  <a:lnTo>
                    <a:pt x="4469" y="9525"/>
                  </a:lnTo>
                  <a:lnTo>
                    <a:pt x="2979" y="8467"/>
                  </a:lnTo>
                  <a:lnTo>
                    <a:pt x="1986" y="670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148"/>
            <p:cNvSpPr/>
            <p:nvPr/>
          </p:nvSpPr>
          <p:spPr>
            <a:xfrm>
              <a:off x="7734300" y="2047875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19050" y="19050"/>
                  </a:moveTo>
                  <a:lnTo>
                    <a:pt x="8937" y="13994"/>
                  </a:lnTo>
                  <a:lnTo>
                    <a:pt x="5958" y="1144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SMARTInkShape-Group41"/>
          <p:cNvGrpSpPr/>
          <p:nvPr/>
        </p:nvGrpSpPr>
        <p:grpSpPr>
          <a:xfrm>
            <a:off x="9525000" y="3752850"/>
            <a:ext cx="514351" cy="723056"/>
            <a:chOff x="9525000" y="3752850"/>
            <a:chExt cx="514351" cy="723056"/>
          </a:xfrm>
        </p:grpSpPr>
        <p:sp>
          <p:nvSpPr>
            <p:cNvPr id="77" name="SMARTInkShape-149"/>
            <p:cNvSpPr/>
            <p:nvPr/>
          </p:nvSpPr>
          <p:spPr>
            <a:xfrm>
              <a:off x="9630338" y="3752850"/>
              <a:ext cx="161363" cy="718793"/>
            </a:xfrm>
            <a:custGeom>
              <a:avLst/>
              <a:gdLst/>
              <a:ahLst/>
              <a:cxnLst/>
              <a:rect l="0" t="0" r="0" b="0"/>
              <a:pathLst>
                <a:path w="161363" h="718793">
                  <a:moveTo>
                    <a:pt x="161362" y="0"/>
                  </a:moveTo>
                  <a:lnTo>
                    <a:pt x="156305" y="0"/>
                  </a:lnTo>
                  <a:lnTo>
                    <a:pt x="154816" y="2117"/>
                  </a:lnTo>
                  <a:lnTo>
                    <a:pt x="142117" y="46741"/>
                  </a:lnTo>
                  <a:lnTo>
                    <a:pt x="131289" y="80040"/>
                  </a:lnTo>
                  <a:lnTo>
                    <a:pt x="120479" y="116007"/>
                  </a:lnTo>
                  <a:lnTo>
                    <a:pt x="112148" y="153159"/>
                  </a:lnTo>
                  <a:lnTo>
                    <a:pt x="102094" y="196482"/>
                  </a:lnTo>
                  <a:lnTo>
                    <a:pt x="96450" y="219888"/>
                  </a:lnTo>
                  <a:lnTo>
                    <a:pt x="89512" y="245017"/>
                  </a:lnTo>
                  <a:lnTo>
                    <a:pt x="81713" y="271294"/>
                  </a:lnTo>
                  <a:lnTo>
                    <a:pt x="73337" y="298338"/>
                  </a:lnTo>
                  <a:lnTo>
                    <a:pt x="65637" y="324834"/>
                  </a:lnTo>
                  <a:lnTo>
                    <a:pt x="58388" y="350964"/>
                  </a:lnTo>
                  <a:lnTo>
                    <a:pt x="51437" y="376851"/>
                  </a:lnTo>
                  <a:lnTo>
                    <a:pt x="45746" y="401517"/>
                  </a:lnTo>
                  <a:lnTo>
                    <a:pt x="36599" y="448680"/>
                  </a:lnTo>
                  <a:lnTo>
                    <a:pt x="29006" y="494336"/>
                  </a:lnTo>
                  <a:lnTo>
                    <a:pt x="22104" y="538263"/>
                  </a:lnTo>
                  <a:lnTo>
                    <a:pt x="15508" y="578953"/>
                  </a:lnTo>
                  <a:lnTo>
                    <a:pt x="9049" y="615382"/>
                  </a:lnTo>
                  <a:lnTo>
                    <a:pt x="2286" y="662819"/>
                  </a:lnTo>
                  <a:lnTo>
                    <a:pt x="0" y="706660"/>
                  </a:lnTo>
                  <a:lnTo>
                    <a:pt x="871" y="712407"/>
                  </a:lnTo>
                  <a:lnTo>
                    <a:pt x="2510" y="716238"/>
                  </a:lnTo>
                  <a:lnTo>
                    <a:pt x="4661" y="718792"/>
                  </a:lnTo>
                  <a:lnTo>
                    <a:pt x="6094" y="718378"/>
                  </a:lnTo>
                  <a:lnTo>
                    <a:pt x="7687" y="712274"/>
                  </a:lnTo>
                  <a:lnTo>
                    <a:pt x="8962" y="666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50"/>
            <p:cNvSpPr/>
            <p:nvPr/>
          </p:nvSpPr>
          <p:spPr>
            <a:xfrm>
              <a:off x="9525000" y="4171950"/>
              <a:ext cx="342901" cy="28576"/>
            </a:xfrm>
            <a:custGeom>
              <a:avLst/>
              <a:gdLst/>
              <a:ahLst/>
              <a:cxnLst/>
              <a:rect l="0" t="0" r="0" b="0"/>
              <a:pathLst>
                <a:path w="342901" h="28576">
                  <a:moveTo>
                    <a:pt x="0" y="28575"/>
                  </a:moveTo>
                  <a:lnTo>
                    <a:pt x="40739" y="28575"/>
                  </a:lnTo>
                  <a:lnTo>
                    <a:pt x="82038" y="27517"/>
                  </a:lnTo>
                  <a:lnTo>
                    <a:pt x="127789" y="22029"/>
                  </a:lnTo>
                  <a:lnTo>
                    <a:pt x="173800" y="19933"/>
                  </a:lnTo>
                  <a:lnTo>
                    <a:pt x="214715" y="19312"/>
                  </a:lnTo>
                  <a:lnTo>
                    <a:pt x="252591" y="19128"/>
                  </a:lnTo>
                  <a:lnTo>
                    <a:pt x="294370" y="19066"/>
                  </a:lnTo>
                  <a:lnTo>
                    <a:pt x="323083" y="19053"/>
                  </a:lnTo>
                  <a:lnTo>
                    <a:pt x="327572" y="16935"/>
                  </a:lnTo>
                  <a:lnTo>
                    <a:pt x="3429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51"/>
            <p:cNvSpPr/>
            <p:nvPr/>
          </p:nvSpPr>
          <p:spPr>
            <a:xfrm>
              <a:off x="9867949" y="4114800"/>
              <a:ext cx="85677" cy="361106"/>
            </a:xfrm>
            <a:custGeom>
              <a:avLst/>
              <a:gdLst/>
              <a:ahLst/>
              <a:cxnLst/>
              <a:rect l="0" t="0" r="0" b="0"/>
              <a:pathLst>
                <a:path w="85677" h="361106">
                  <a:moveTo>
                    <a:pt x="85676" y="0"/>
                  </a:moveTo>
                  <a:lnTo>
                    <a:pt x="77474" y="0"/>
                  </a:lnTo>
                  <a:lnTo>
                    <a:pt x="77033" y="1058"/>
                  </a:lnTo>
                  <a:lnTo>
                    <a:pt x="65842" y="40020"/>
                  </a:lnTo>
                  <a:lnTo>
                    <a:pt x="48714" y="86692"/>
                  </a:lnTo>
                  <a:lnTo>
                    <a:pt x="39969" y="118963"/>
                  </a:lnTo>
                  <a:lnTo>
                    <a:pt x="32554" y="152356"/>
                  </a:lnTo>
                  <a:lnTo>
                    <a:pt x="22429" y="196014"/>
                  </a:lnTo>
                  <a:lnTo>
                    <a:pt x="12725" y="240935"/>
                  </a:lnTo>
                  <a:lnTo>
                    <a:pt x="4207" y="280468"/>
                  </a:lnTo>
                  <a:lnTo>
                    <a:pt x="511" y="327623"/>
                  </a:lnTo>
                  <a:lnTo>
                    <a:pt x="0" y="361105"/>
                  </a:lnTo>
                  <a:lnTo>
                    <a:pt x="10078" y="346530"/>
                  </a:lnTo>
                  <a:lnTo>
                    <a:pt x="21413" y="301878"/>
                  </a:lnTo>
                  <a:lnTo>
                    <a:pt x="28526" y="266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52"/>
            <p:cNvSpPr/>
            <p:nvPr/>
          </p:nvSpPr>
          <p:spPr>
            <a:xfrm>
              <a:off x="9992281" y="4000500"/>
              <a:ext cx="47070" cy="72908"/>
            </a:xfrm>
            <a:custGeom>
              <a:avLst/>
              <a:gdLst/>
              <a:ahLst/>
              <a:cxnLst/>
              <a:rect l="0" t="0" r="0" b="0"/>
              <a:pathLst>
                <a:path w="47070" h="72908">
                  <a:moveTo>
                    <a:pt x="47069" y="0"/>
                  </a:moveTo>
                  <a:lnTo>
                    <a:pt x="47069" y="5056"/>
                  </a:lnTo>
                  <a:lnTo>
                    <a:pt x="33812" y="35647"/>
                  </a:lnTo>
                  <a:lnTo>
                    <a:pt x="12111" y="68658"/>
                  </a:lnTo>
                  <a:lnTo>
                    <a:pt x="5780" y="72848"/>
                  </a:lnTo>
                  <a:lnTo>
                    <a:pt x="3669" y="72907"/>
                  </a:lnTo>
                  <a:lnTo>
                    <a:pt x="2259" y="71888"/>
                  </a:lnTo>
                  <a:lnTo>
                    <a:pt x="0" y="67705"/>
                  </a:lnTo>
                  <a:lnTo>
                    <a:pt x="7693" y="45307"/>
                  </a:lnTo>
                  <a:lnTo>
                    <a:pt x="10236" y="42905"/>
                  </a:lnTo>
                  <a:lnTo>
                    <a:pt x="18705" y="40236"/>
                  </a:lnTo>
                  <a:lnTo>
                    <a:pt x="35402" y="38288"/>
                  </a:lnTo>
                  <a:lnTo>
                    <a:pt x="24098" y="38117"/>
                  </a:lnTo>
                  <a:lnTo>
                    <a:pt x="22230" y="37053"/>
                  </a:lnTo>
                  <a:lnTo>
                    <a:pt x="20985" y="35285"/>
                  </a:lnTo>
                  <a:lnTo>
                    <a:pt x="18494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SMARTInkShape-Group42"/>
          <p:cNvGrpSpPr/>
          <p:nvPr/>
        </p:nvGrpSpPr>
        <p:grpSpPr>
          <a:xfrm>
            <a:off x="4624067" y="3324225"/>
            <a:ext cx="2891159" cy="548410"/>
            <a:chOff x="4624067" y="3324225"/>
            <a:chExt cx="2891159" cy="548410"/>
          </a:xfrm>
        </p:grpSpPr>
        <p:sp>
          <p:nvSpPr>
            <p:cNvPr id="82" name="SMARTInkShape-153"/>
            <p:cNvSpPr/>
            <p:nvPr/>
          </p:nvSpPr>
          <p:spPr>
            <a:xfrm>
              <a:off x="4624067" y="3373660"/>
              <a:ext cx="347984" cy="469903"/>
            </a:xfrm>
            <a:custGeom>
              <a:avLst/>
              <a:gdLst/>
              <a:ahLst/>
              <a:cxnLst/>
              <a:rect l="0" t="0" r="0" b="0"/>
              <a:pathLst>
                <a:path w="347984" h="469903">
                  <a:moveTo>
                    <a:pt x="195583" y="169640"/>
                  </a:moveTo>
                  <a:lnTo>
                    <a:pt x="195583" y="164584"/>
                  </a:lnTo>
                  <a:lnTo>
                    <a:pt x="185882" y="119221"/>
                  </a:lnTo>
                  <a:lnTo>
                    <a:pt x="173049" y="73211"/>
                  </a:lnTo>
                  <a:lnTo>
                    <a:pt x="150870" y="25943"/>
                  </a:lnTo>
                  <a:lnTo>
                    <a:pt x="140080" y="11936"/>
                  </a:lnTo>
                  <a:lnTo>
                    <a:pt x="128229" y="4299"/>
                  </a:lnTo>
                  <a:lnTo>
                    <a:pt x="106834" y="0"/>
                  </a:lnTo>
                  <a:lnTo>
                    <a:pt x="90523" y="53"/>
                  </a:lnTo>
                  <a:lnTo>
                    <a:pt x="76217" y="3604"/>
                  </a:lnTo>
                  <a:lnTo>
                    <a:pt x="62804" y="19999"/>
                  </a:lnTo>
                  <a:lnTo>
                    <a:pt x="43352" y="56157"/>
                  </a:lnTo>
                  <a:lnTo>
                    <a:pt x="27005" y="93683"/>
                  </a:lnTo>
                  <a:lnTo>
                    <a:pt x="15459" y="134434"/>
                  </a:lnTo>
                  <a:lnTo>
                    <a:pt x="9695" y="165634"/>
                  </a:lnTo>
                  <a:lnTo>
                    <a:pt x="7132" y="200668"/>
                  </a:lnTo>
                  <a:lnTo>
                    <a:pt x="3171" y="237405"/>
                  </a:lnTo>
                  <a:lnTo>
                    <a:pt x="0" y="273841"/>
                  </a:lnTo>
                  <a:lnTo>
                    <a:pt x="2118" y="307674"/>
                  </a:lnTo>
                  <a:lnTo>
                    <a:pt x="3765" y="340349"/>
                  </a:lnTo>
                  <a:lnTo>
                    <a:pt x="6614" y="371452"/>
                  </a:lnTo>
                  <a:lnTo>
                    <a:pt x="19060" y="411705"/>
                  </a:lnTo>
                  <a:lnTo>
                    <a:pt x="30979" y="443152"/>
                  </a:lnTo>
                  <a:lnTo>
                    <a:pt x="41640" y="459123"/>
                  </a:lnTo>
                  <a:lnTo>
                    <a:pt x="48504" y="464229"/>
                  </a:lnTo>
                  <a:lnTo>
                    <a:pt x="64598" y="469902"/>
                  </a:lnTo>
                  <a:lnTo>
                    <a:pt x="91509" y="468039"/>
                  </a:lnTo>
                  <a:lnTo>
                    <a:pt x="110170" y="457837"/>
                  </a:lnTo>
                  <a:lnTo>
                    <a:pt x="127988" y="441661"/>
                  </a:lnTo>
                  <a:lnTo>
                    <a:pt x="150978" y="406637"/>
                  </a:lnTo>
                  <a:lnTo>
                    <a:pt x="168350" y="374455"/>
                  </a:lnTo>
                  <a:lnTo>
                    <a:pt x="181010" y="341808"/>
                  </a:lnTo>
                  <a:lnTo>
                    <a:pt x="194087" y="296500"/>
                  </a:lnTo>
                  <a:lnTo>
                    <a:pt x="204665" y="256264"/>
                  </a:lnTo>
                  <a:lnTo>
                    <a:pt x="211680" y="217532"/>
                  </a:lnTo>
                  <a:lnTo>
                    <a:pt x="214050" y="171574"/>
                  </a:lnTo>
                  <a:lnTo>
                    <a:pt x="214460" y="151751"/>
                  </a:lnTo>
                  <a:lnTo>
                    <a:pt x="215576" y="151364"/>
                  </a:lnTo>
                  <a:lnTo>
                    <a:pt x="227875" y="181776"/>
                  </a:lnTo>
                  <a:lnTo>
                    <a:pt x="233924" y="213487"/>
                  </a:lnTo>
                  <a:lnTo>
                    <a:pt x="240140" y="250511"/>
                  </a:lnTo>
                  <a:lnTo>
                    <a:pt x="249590" y="290262"/>
                  </a:lnTo>
                  <a:lnTo>
                    <a:pt x="260150" y="327324"/>
                  </a:lnTo>
                  <a:lnTo>
                    <a:pt x="277273" y="357825"/>
                  </a:lnTo>
                  <a:lnTo>
                    <a:pt x="299868" y="378621"/>
                  </a:lnTo>
                  <a:lnTo>
                    <a:pt x="310018" y="384229"/>
                  </a:lnTo>
                  <a:lnTo>
                    <a:pt x="316323" y="381491"/>
                  </a:lnTo>
                  <a:lnTo>
                    <a:pt x="347983" y="3506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154"/>
            <p:cNvSpPr/>
            <p:nvPr/>
          </p:nvSpPr>
          <p:spPr>
            <a:xfrm>
              <a:off x="5183078" y="3371850"/>
              <a:ext cx="36623" cy="352426"/>
            </a:xfrm>
            <a:custGeom>
              <a:avLst/>
              <a:gdLst/>
              <a:ahLst/>
              <a:cxnLst/>
              <a:rect l="0" t="0" r="0" b="0"/>
              <a:pathLst>
                <a:path w="36623" h="352426">
                  <a:moveTo>
                    <a:pt x="36622" y="0"/>
                  </a:moveTo>
                  <a:lnTo>
                    <a:pt x="33800" y="33409"/>
                  </a:lnTo>
                  <a:lnTo>
                    <a:pt x="29083" y="74810"/>
                  </a:lnTo>
                  <a:lnTo>
                    <a:pt x="24863" y="116710"/>
                  </a:lnTo>
                  <a:lnTo>
                    <a:pt x="16910" y="159817"/>
                  </a:lnTo>
                  <a:lnTo>
                    <a:pt x="10673" y="202223"/>
                  </a:lnTo>
                  <a:lnTo>
                    <a:pt x="6003" y="245479"/>
                  </a:lnTo>
                  <a:lnTo>
                    <a:pt x="0" y="292965"/>
                  </a:lnTo>
                  <a:lnTo>
                    <a:pt x="5360" y="336290"/>
                  </a:lnTo>
                  <a:lnTo>
                    <a:pt x="8047" y="3524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155"/>
            <p:cNvSpPr/>
            <p:nvPr/>
          </p:nvSpPr>
          <p:spPr>
            <a:xfrm>
              <a:off x="5095875" y="3547500"/>
              <a:ext cx="219076" cy="138540"/>
            </a:xfrm>
            <a:custGeom>
              <a:avLst/>
              <a:gdLst/>
              <a:ahLst/>
              <a:cxnLst/>
              <a:rect l="0" t="0" r="0" b="0"/>
              <a:pathLst>
                <a:path w="219076" h="138540">
                  <a:moveTo>
                    <a:pt x="0" y="43425"/>
                  </a:moveTo>
                  <a:lnTo>
                    <a:pt x="5056" y="43425"/>
                  </a:lnTo>
                  <a:lnTo>
                    <a:pt x="44931" y="33724"/>
                  </a:lnTo>
                  <a:lnTo>
                    <a:pt x="89388" y="26535"/>
                  </a:lnTo>
                  <a:lnTo>
                    <a:pt x="107461" y="23218"/>
                  </a:lnTo>
                  <a:lnTo>
                    <a:pt x="150736" y="9486"/>
                  </a:lnTo>
                  <a:lnTo>
                    <a:pt x="184597" y="4815"/>
                  </a:lnTo>
                  <a:lnTo>
                    <a:pt x="192463" y="512"/>
                  </a:lnTo>
                  <a:lnTo>
                    <a:pt x="196042" y="0"/>
                  </a:lnTo>
                  <a:lnTo>
                    <a:pt x="199486" y="717"/>
                  </a:lnTo>
                  <a:lnTo>
                    <a:pt x="202840" y="2253"/>
                  </a:lnTo>
                  <a:lnTo>
                    <a:pt x="209390" y="9604"/>
                  </a:lnTo>
                  <a:lnTo>
                    <a:pt x="214771" y="18868"/>
                  </a:lnTo>
                  <a:lnTo>
                    <a:pt x="217162" y="26514"/>
                  </a:lnTo>
                  <a:lnTo>
                    <a:pt x="218823" y="68728"/>
                  </a:lnTo>
                  <a:lnTo>
                    <a:pt x="219025" y="106867"/>
                  </a:lnTo>
                  <a:lnTo>
                    <a:pt x="219070" y="138539"/>
                  </a:lnTo>
                  <a:lnTo>
                    <a:pt x="219075" y="129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56"/>
            <p:cNvSpPr/>
            <p:nvPr/>
          </p:nvSpPr>
          <p:spPr>
            <a:xfrm>
              <a:off x="5433365" y="3648075"/>
              <a:ext cx="14936" cy="104776"/>
            </a:xfrm>
            <a:custGeom>
              <a:avLst/>
              <a:gdLst/>
              <a:ahLst/>
              <a:cxnLst/>
              <a:rect l="0" t="0" r="0" b="0"/>
              <a:pathLst>
                <a:path w="14936" h="104776">
                  <a:moveTo>
                    <a:pt x="14935" y="0"/>
                  </a:moveTo>
                  <a:lnTo>
                    <a:pt x="13877" y="24909"/>
                  </a:lnTo>
                  <a:lnTo>
                    <a:pt x="6293" y="68052"/>
                  </a:lnTo>
                  <a:lnTo>
                    <a:pt x="4614" y="82135"/>
                  </a:lnTo>
                  <a:lnTo>
                    <a:pt x="0" y="97126"/>
                  </a:lnTo>
                  <a:lnTo>
                    <a:pt x="744" y="99676"/>
                  </a:lnTo>
                  <a:lnTo>
                    <a:pt x="5410" y="104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157"/>
            <p:cNvSpPr/>
            <p:nvPr/>
          </p:nvSpPr>
          <p:spPr>
            <a:xfrm>
              <a:off x="5667375" y="3352800"/>
              <a:ext cx="53113" cy="387856"/>
            </a:xfrm>
            <a:custGeom>
              <a:avLst/>
              <a:gdLst/>
              <a:ahLst/>
              <a:cxnLst/>
              <a:rect l="0" t="0" r="0" b="0"/>
              <a:pathLst>
                <a:path w="53113" h="387856">
                  <a:moveTo>
                    <a:pt x="47625" y="0"/>
                  </a:moveTo>
                  <a:lnTo>
                    <a:pt x="50447" y="18828"/>
                  </a:lnTo>
                  <a:lnTo>
                    <a:pt x="53112" y="36943"/>
                  </a:lnTo>
                  <a:lnTo>
                    <a:pt x="49023" y="79931"/>
                  </a:lnTo>
                  <a:lnTo>
                    <a:pt x="47188" y="117017"/>
                  </a:lnTo>
                  <a:lnTo>
                    <a:pt x="42845" y="158193"/>
                  </a:lnTo>
                  <a:lnTo>
                    <a:pt x="40209" y="195544"/>
                  </a:lnTo>
                  <a:lnTo>
                    <a:pt x="37979" y="229784"/>
                  </a:lnTo>
                  <a:lnTo>
                    <a:pt x="33460" y="262640"/>
                  </a:lnTo>
                  <a:lnTo>
                    <a:pt x="24966" y="305831"/>
                  </a:lnTo>
                  <a:lnTo>
                    <a:pt x="13672" y="349689"/>
                  </a:lnTo>
                  <a:lnTo>
                    <a:pt x="9687" y="387855"/>
                  </a:lnTo>
                  <a:lnTo>
                    <a:pt x="8575" y="387687"/>
                  </a:lnTo>
                  <a:lnTo>
                    <a:pt x="0" y="381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158"/>
            <p:cNvSpPr/>
            <p:nvPr/>
          </p:nvSpPr>
          <p:spPr>
            <a:xfrm>
              <a:off x="5619750" y="3439695"/>
              <a:ext cx="257176" cy="197300"/>
            </a:xfrm>
            <a:custGeom>
              <a:avLst/>
              <a:gdLst/>
              <a:ahLst/>
              <a:cxnLst/>
              <a:rect l="0" t="0" r="0" b="0"/>
              <a:pathLst>
                <a:path w="257176" h="197300">
                  <a:moveTo>
                    <a:pt x="0" y="170280"/>
                  </a:moveTo>
                  <a:lnTo>
                    <a:pt x="44124" y="170280"/>
                  </a:lnTo>
                  <a:lnTo>
                    <a:pt x="84994" y="169222"/>
                  </a:lnTo>
                  <a:lnTo>
                    <a:pt x="131011" y="159919"/>
                  </a:lnTo>
                  <a:lnTo>
                    <a:pt x="150302" y="152975"/>
                  </a:lnTo>
                  <a:lnTo>
                    <a:pt x="173063" y="136107"/>
                  </a:lnTo>
                  <a:lnTo>
                    <a:pt x="192153" y="111471"/>
                  </a:lnTo>
                  <a:lnTo>
                    <a:pt x="203926" y="84064"/>
                  </a:lnTo>
                  <a:lnTo>
                    <a:pt x="208809" y="36865"/>
                  </a:lnTo>
                  <a:lnTo>
                    <a:pt x="204274" y="8336"/>
                  </a:lnTo>
                  <a:lnTo>
                    <a:pt x="201799" y="3050"/>
                  </a:lnTo>
                  <a:lnTo>
                    <a:pt x="199091" y="585"/>
                  </a:lnTo>
                  <a:lnTo>
                    <a:pt x="196228" y="0"/>
                  </a:lnTo>
                  <a:lnTo>
                    <a:pt x="194318" y="669"/>
                  </a:lnTo>
                  <a:lnTo>
                    <a:pt x="193046" y="2172"/>
                  </a:lnTo>
                  <a:lnTo>
                    <a:pt x="177391" y="47765"/>
                  </a:lnTo>
                  <a:lnTo>
                    <a:pt x="169411" y="94253"/>
                  </a:lnTo>
                  <a:lnTo>
                    <a:pt x="166310" y="113207"/>
                  </a:lnTo>
                  <a:lnTo>
                    <a:pt x="170515" y="140669"/>
                  </a:lnTo>
                  <a:lnTo>
                    <a:pt x="184240" y="172271"/>
                  </a:lnTo>
                  <a:lnTo>
                    <a:pt x="194068" y="187040"/>
                  </a:lnTo>
                  <a:lnTo>
                    <a:pt x="201964" y="193603"/>
                  </a:lnTo>
                  <a:lnTo>
                    <a:pt x="222471" y="197299"/>
                  </a:lnTo>
                  <a:lnTo>
                    <a:pt x="236812" y="192519"/>
                  </a:lnTo>
                  <a:lnTo>
                    <a:pt x="257175" y="179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59"/>
            <p:cNvSpPr/>
            <p:nvPr/>
          </p:nvSpPr>
          <p:spPr>
            <a:xfrm>
              <a:off x="6099983" y="3413866"/>
              <a:ext cx="196004" cy="458769"/>
            </a:xfrm>
            <a:custGeom>
              <a:avLst/>
              <a:gdLst/>
              <a:ahLst/>
              <a:cxnLst/>
              <a:rect l="0" t="0" r="0" b="0"/>
              <a:pathLst>
                <a:path w="196004" h="458769">
                  <a:moveTo>
                    <a:pt x="157942" y="53234"/>
                  </a:moveTo>
                  <a:lnTo>
                    <a:pt x="157942" y="36832"/>
                  </a:lnTo>
                  <a:lnTo>
                    <a:pt x="152886" y="24856"/>
                  </a:lnTo>
                  <a:lnTo>
                    <a:pt x="150338" y="21615"/>
                  </a:lnTo>
                  <a:lnTo>
                    <a:pt x="144685" y="18014"/>
                  </a:lnTo>
                  <a:lnTo>
                    <a:pt x="135822" y="19237"/>
                  </a:lnTo>
                  <a:lnTo>
                    <a:pt x="130496" y="21044"/>
                  </a:lnTo>
                  <a:lnTo>
                    <a:pt x="97716" y="43814"/>
                  </a:lnTo>
                  <a:lnTo>
                    <a:pt x="63104" y="87317"/>
                  </a:lnTo>
                  <a:lnTo>
                    <a:pt x="41358" y="130368"/>
                  </a:lnTo>
                  <a:lnTo>
                    <a:pt x="40157" y="146077"/>
                  </a:lnTo>
                  <a:lnTo>
                    <a:pt x="43152" y="159056"/>
                  </a:lnTo>
                  <a:lnTo>
                    <a:pt x="48010" y="168352"/>
                  </a:lnTo>
                  <a:lnTo>
                    <a:pt x="71865" y="184592"/>
                  </a:lnTo>
                  <a:lnTo>
                    <a:pt x="88288" y="188168"/>
                  </a:lnTo>
                  <a:lnTo>
                    <a:pt x="121135" y="181840"/>
                  </a:lnTo>
                  <a:lnTo>
                    <a:pt x="133822" y="173540"/>
                  </a:lnTo>
                  <a:lnTo>
                    <a:pt x="160645" y="143787"/>
                  </a:lnTo>
                  <a:lnTo>
                    <a:pt x="181964" y="97468"/>
                  </a:lnTo>
                  <a:lnTo>
                    <a:pt x="190974" y="52788"/>
                  </a:lnTo>
                  <a:lnTo>
                    <a:pt x="195597" y="9302"/>
                  </a:lnTo>
                  <a:lnTo>
                    <a:pt x="195910" y="0"/>
                  </a:lnTo>
                  <a:lnTo>
                    <a:pt x="196003" y="7357"/>
                  </a:lnTo>
                  <a:lnTo>
                    <a:pt x="188497" y="54588"/>
                  </a:lnTo>
                  <a:lnTo>
                    <a:pt x="187397" y="97227"/>
                  </a:lnTo>
                  <a:lnTo>
                    <a:pt x="186908" y="137345"/>
                  </a:lnTo>
                  <a:lnTo>
                    <a:pt x="183868" y="176342"/>
                  </a:lnTo>
                  <a:lnTo>
                    <a:pt x="178990" y="214840"/>
                  </a:lnTo>
                  <a:lnTo>
                    <a:pt x="173294" y="253118"/>
                  </a:lnTo>
                  <a:lnTo>
                    <a:pt x="167234" y="291296"/>
                  </a:lnTo>
                  <a:lnTo>
                    <a:pt x="159955" y="328373"/>
                  </a:lnTo>
                  <a:lnTo>
                    <a:pt x="149665" y="362490"/>
                  </a:lnTo>
                  <a:lnTo>
                    <a:pt x="131971" y="401335"/>
                  </a:lnTo>
                  <a:lnTo>
                    <a:pt x="100717" y="442353"/>
                  </a:lnTo>
                  <a:lnTo>
                    <a:pt x="94392" y="449172"/>
                  </a:lnTo>
                  <a:lnTo>
                    <a:pt x="76075" y="456748"/>
                  </a:lnTo>
                  <a:lnTo>
                    <a:pt x="65264" y="458768"/>
                  </a:lnTo>
                  <a:lnTo>
                    <a:pt x="44785" y="455369"/>
                  </a:lnTo>
                  <a:lnTo>
                    <a:pt x="18228" y="441554"/>
                  </a:lnTo>
                  <a:lnTo>
                    <a:pt x="10824" y="435939"/>
                  </a:lnTo>
                  <a:lnTo>
                    <a:pt x="2598" y="418411"/>
                  </a:lnTo>
                  <a:lnTo>
                    <a:pt x="0" y="398626"/>
                  </a:lnTo>
                  <a:lnTo>
                    <a:pt x="5542" y="3675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60"/>
            <p:cNvSpPr/>
            <p:nvPr/>
          </p:nvSpPr>
          <p:spPr>
            <a:xfrm>
              <a:off x="6412041" y="3438525"/>
              <a:ext cx="179260" cy="206834"/>
            </a:xfrm>
            <a:custGeom>
              <a:avLst/>
              <a:gdLst/>
              <a:ahLst/>
              <a:cxnLst/>
              <a:rect l="0" t="0" r="0" b="0"/>
              <a:pathLst>
                <a:path w="179260" h="206834">
                  <a:moveTo>
                    <a:pt x="17334" y="0"/>
                  </a:moveTo>
                  <a:lnTo>
                    <a:pt x="14512" y="39937"/>
                  </a:lnTo>
                  <a:lnTo>
                    <a:pt x="4077" y="79150"/>
                  </a:lnTo>
                  <a:lnTo>
                    <a:pt x="0" y="115762"/>
                  </a:lnTo>
                  <a:lnTo>
                    <a:pt x="6227" y="159274"/>
                  </a:lnTo>
                  <a:lnTo>
                    <a:pt x="14631" y="180307"/>
                  </a:lnTo>
                  <a:lnTo>
                    <a:pt x="20719" y="185970"/>
                  </a:lnTo>
                  <a:lnTo>
                    <a:pt x="23824" y="186422"/>
                  </a:lnTo>
                  <a:lnTo>
                    <a:pt x="30096" y="184101"/>
                  </a:lnTo>
                  <a:lnTo>
                    <a:pt x="56897" y="165326"/>
                  </a:lnTo>
                  <a:lnTo>
                    <a:pt x="83671" y="129318"/>
                  </a:lnTo>
                  <a:lnTo>
                    <a:pt x="104285" y="86810"/>
                  </a:lnTo>
                  <a:lnTo>
                    <a:pt x="124675" y="45782"/>
                  </a:lnTo>
                  <a:lnTo>
                    <a:pt x="137903" y="24330"/>
                  </a:lnTo>
                  <a:lnTo>
                    <a:pt x="138989" y="23628"/>
                  </a:lnTo>
                  <a:lnTo>
                    <a:pt x="139711" y="24219"/>
                  </a:lnTo>
                  <a:lnTo>
                    <a:pt x="140194" y="25671"/>
                  </a:lnTo>
                  <a:lnTo>
                    <a:pt x="132873" y="71237"/>
                  </a:lnTo>
                  <a:lnTo>
                    <a:pt x="124258" y="114901"/>
                  </a:lnTo>
                  <a:lnTo>
                    <a:pt x="122534" y="157575"/>
                  </a:lnTo>
                  <a:lnTo>
                    <a:pt x="127292" y="184155"/>
                  </a:lnTo>
                  <a:lnTo>
                    <a:pt x="135404" y="200379"/>
                  </a:lnTo>
                  <a:lnTo>
                    <a:pt x="139439" y="203436"/>
                  </a:lnTo>
                  <a:lnTo>
                    <a:pt x="149566" y="206833"/>
                  </a:lnTo>
                  <a:lnTo>
                    <a:pt x="179259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161"/>
            <p:cNvSpPr/>
            <p:nvPr/>
          </p:nvSpPr>
          <p:spPr>
            <a:xfrm>
              <a:off x="6638925" y="3419475"/>
              <a:ext cx="104776" cy="250310"/>
            </a:xfrm>
            <a:custGeom>
              <a:avLst/>
              <a:gdLst/>
              <a:ahLst/>
              <a:cxnLst/>
              <a:rect l="0" t="0" r="0" b="0"/>
              <a:pathLst>
                <a:path w="104776" h="250310">
                  <a:moveTo>
                    <a:pt x="104775" y="0"/>
                  </a:moveTo>
                  <a:lnTo>
                    <a:pt x="69544" y="33115"/>
                  </a:lnTo>
                  <a:lnTo>
                    <a:pt x="37922" y="54597"/>
                  </a:lnTo>
                  <a:lnTo>
                    <a:pt x="25364" y="74402"/>
                  </a:lnTo>
                  <a:lnTo>
                    <a:pt x="20921" y="87426"/>
                  </a:lnTo>
                  <a:lnTo>
                    <a:pt x="21355" y="91093"/>
                  </a:lnTo>
                  <a:lnTo>
                    <a:pt x="24661" y="97989"/>
                  </a:lnTo>
                  <a:lnTo>
                    <a:pt x="68423" y="120624"/>
                  </a:lnTo>
                  <a:lnTo>
                    <a:pt x="77329" y="126989"/>
                  </a:lnTo>
                  <a:lnTo>
                    <a:pt x="88294" y="146634"/>
                  </a:lnTo>
                  <a:lnTo>
                    <a:pt x="89554" y="152790"/>
                  </a:lnTo>
                  <a:lnTo>
                    <a:pt x="88133" y="162451"/>
                  </a:lnTo>
                  <a:lnTo>
                    <a:pt x="81382" y="183953"/>
                  </a:lnTo>
                  <a:lnTo>
                    <a:pt x="48621" y="226170"/>
                  </a:lnTo>
                  <a:lnTo>
                    <a:pt x="27478" y="248463"/>
                  </a:lnTo>
                  <a:lnTo>
                    <a:pt x="22552" y="250309"/>
                  </a:lnTo>
                  <a:lnTo>
                    <a:pt x="11434" y="249537"/>
                  </a:lnTo>
                  <a:lnTo>
                    <a:pt x="7623" y="247850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162"/>
            <p:cNvSpPr/>
            <p:nvPr/>
          </p:nvSpPr>
          <p:spPr>
            <a:xfrm>
              <a:off x="6838950" y="3324225"/>
              <a:ext cx="66676" cy="354034"/>
            </a:xfrm>
            <a:custGeom>
              <a:avLst/>
              <a:gdLst/>
              <a:ahLst/>
              <a:cxnLst/>
              <a:rect l="0" t="0" r="0" b="0"/>
              <a:pathLst>
                <a:path w="66676" h="354034">
                  <a:moveTo>
                    <a:pt x="66675" y="0"/>
                  </a:moveTo>
                  <a:lnTo>
                    <a:pt x="53492" y="38622"/>
                  </a:lnTo>
                  <a:lnTo>
                    <a:pt x="36084" y="76303"/>
                  </a:lnTo>
                  <a:lnTo>
                    <a:pt x="23513" y="121925"/>
                  </a:lnTo>
                  <a:lnTo>
                    <a:pt x="19314" y="160186"/>
                  </a:lnTo>
                  <a:lnTo>
                    <a:pt x="12895" y="203508"/>
                  </a:lnTo>
                  <a:lnTo>
                    <a:pt x="10523" y="243625"/>
                  </a:lnTo>
                  <a:lnTo>
                    <a:pt x="9821" y="281265"/>
                  </a:lnTo>
                  <a:lnTo>
                    <a:pt x="9583" y="322964"/>
                  </a:lnTo>
                  <a:lnTo>
                    <a:pt x="9537" y="351662"/>
                  </a:lnTo>
                  <a:lnTo>
                    <a:pt x="8475" y="354033"/>
                  </a:lnTo>
                  <a:lnTo>
                    <a:pt x="0" y="3524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163"/>
            <p:cNvSpPr/>
            <p:nvPr/>
          </p:nvSpPr>
          <p:spPr>
            <a:xfrm>
              <a:off x="6791325" y="3524250"/>
              <a:ext cx="104776" cy="9526"/>
            </a:xfrm>
            <a:custGeom>
              <a:avLst/>
              <a:gdLst/>
              <a:ahLst/>
              <a:cxnLst/>
              <a:rect l="0" t="0" r="0" b="0"/>
              <a:pathLst>
                <a:path w="104776" h="9526">
                  <a:moveTo>
                    <a:pt x="0" y="0"/>
                  </a:moveTo>
                  <a:lnTo>
                    <a:pt x="41912" y="0"/>
                  </a:lnTo>
                  <a:lnTo>
                    <a:pt x="84239" y="5056"/>
                  </a:lnTo>
                  <a:lnTo>
                    <a:pt x="10477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164"/>
            <p:cNvSpPr/>
            <p:nvPr/>
          </p:nvSpPr>
          <p:spPr>
            <a:xfrm>
              <a:off x="7013755" y="3486266"/>
              <a:ext cx="158571" cy="158474"/>
            </a:xfrm>
            <a:custGeom>
              <a:avLst/>
              <a:gdLst/>
              <a:ahLst/>
              <a:cxnLst/>
              <a:rect l="0" t="0" r="0" b="0"/>
              <a:pathLst>
                <a:path w="158571" h="158474">
                  <a:moveTo>
                    <a:pt x="72845" y="9409"/>
                  </a:moveTo>
                  <a:lnTo>
                    <a:pt x="72845" y="4353"/>
                  </a:lnTo>
                  <a:lnTo>
                    <a:pt x="73903" y="2863"/>
                  </a:lnTo>
                  <a:lnTo>
                    <a:pt x="75667" y="1870"/>
                  </a:lnTo>
                  <a:lnTo>
                    <a:pt x="81978" y="0"/>
                  </a:lnTo>
                  <a:lnTo>
                    <a:pt x="71957" y="17800"/>
                  </a:lnTo>
                  <a:lnTo>
                    <a:pt x="43356" y="58607"/>
                  </a:lnTo>
                  <a:lnTo>
                    <a:pt x="18945" y="103808"/>
                  </a:lnTo>
                  <a:lnTo>
                    <a:pt x="1677" y="129617"/>
                  </a:lnTo>
                  <a:lnTo>
                    <a:pt x="0" y="133998"/>
                  </a:lnTo>
                  <a:lnTo>
                    <a:pt x="959" y="144509"/>
                  </a:lnTo>
                  <a:lnTo>
                    <a:pt x="2696" y="150276"/>
                  </a:lnTo>
                  <a:lnTo>
                    <a:pt x="4912" y="154120"/>
                  </a:lnTo>
                  <a:lnTo>
                    <a:pt x="7447" y="156683"/>
                  </a:lnTo>
                  <a:lnTo>
                    <a:pt x="10197" y="158392"/>
                  </a:lnTo>
                  <a:lnTo>
                    <a:pt x="14146" y="158473"/>
                  </a:lnTo>
                  <a:lnTo>
                    <a:pt x="24179" y="155740"/>
                  </a:lnTo>
                  <a:lnTo>
                    <a:pt x="61615" y="132017"/>
                  </a:lnTo>
                  <a:lnTo>
                    <a:pt x="75262" y="117876"/>
                  </a:lnTo>
                  <a:lnTo>
                    <a:pt x="101270" y="82771"/>
                  </a:lnTo>
                  <a:lnTo>
                    <a:pt x="107670" y="77367"/>
                  </a:lnTo>
                  <a:lnTo>
                    <a:pt x="114781" y="65718"/>
                  </a:lnTo>
                  <a:lnTo>
                    <a:pt x="119346" y="51106"/>
                  </a:lnTo>
                  <a:lnTo>
                    <a:pt x="120779" y="50965"/>
                  </a:lnTo>
                  <a:lnTo>
                    <a:pt x="125194" y="53631"/>
                  </a:lnTo>
                  <a:lnTo>
                    <a:pt x="127862" y="61166"/>
                  </a:lnTo>
                  <a:lnTo>
                    <a:pt x="134926" y="101726"/>
                  </a:lnTo>
                  <a:lnTo>
                    <a:pt x="158570" y="1522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165"/>
            <p:cNvSpPr/>
            <p:nvPr/>
          </p:nvSpPr>
          <p:spPr>
            <a:xfrm>
              <a:off x="7258050" y="363855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0"/>
                  </a:moveTo>
                  <a:lnTo>
                    <a:pt x="95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166"/>
            <p:cNvSpPr/>
            <p:nvPr/>
          </p:nvSpPr>
          <p:spPr>
            <a:xfrm>
              <a:off x="7372350" y="364807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167"/>
            <p:cNvSpPr/>
            <p:nvPr/>
          </p:nvSpPr>
          <p:spPr>
            <a:xfrm>
              <a:off x="7496175" y="3657600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19050" y="0"/>
                  </a:moveTo>
                  <a:lnTo>
                    <a:pt x="13994" y="5056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" name="SMARTInkShape-168"/>
          <p:cNvSpPr/>
          <p:nvPr/>
        </p:nvSpPr>
        <p:spPr>
          <a:xfrm>
            <a:off x="5050348" y="4810351"/>
            <a:ext cx="1664121" cy="1881993"/>
          </a:xfrm>
          <a:custGeom>
            <a:avLst/>
            <a:gdLst/>
            <a:ahLst/>
            <a:cxnLst/>
            <a:rect l="0" t="0" r="0" b="0"/>
            <a:pathLst>
              <a:path w="1664121" h="1881993">
                <a:moveTo>
                  <a:pt x="702752" y="18824"/>
                </a:moveTo>
                <a:lnTo>
                  <a:pt x="707808" y="13768"/>
                </a:lnTo>
                <a:lnTo>
                  <a:pt x="726123" y="5567"/>
                </a:lnTo>
                <a:lnTo>
                  <a:pt x="770477" y="918"/>
                </a:lnTo>
                <a:lnTo>
                  <a:pt x="802702" y="282"/>
                </a:lnTo>
                <a:lnTo>
                  <a:pt x="841013" y="0"/>
                </a:lnTo>
                <a:lnTo>
                  <a:pt x="881676" y="933"/>
                </a:lnTo>
                <a:lnTo>
                  <a:pt x="920915" y="4875"/>
                </a:lnTo>
                <a:lnTo>
                  <a:pt x="962344" y="12977"/>
                </a:lnTo>
                <a:lnTo>
                  <a:pt x="1005451" y="24692"/>
                </a:lnTo>
                <a:lnTo>
                  <a:pt x="1049304" y="40482"/>
                </a:lnTo>
                <a:lnTo>
                  <a:pt x="1096312" y="58083"/>
                </a:lnTo>
                <a:lnTo>
                  <a:pt x="1120700" y="67222"/>
                </a:lnTo>
                <a:lnTo>
                  <a:pt x="1167554" y="85842"/>
                </a:lnTo>
                <a:lnTo>
                  <a:pt x="1213073" y="105760"/>
                </a:lnTo>
                <a:lnTo>
                  <a:pt x="1257997" y="128723"/>
                </a:lnTo>
                <a:lnTo>
                  <a:pt x="1302658" y="155863"/>
                </a:lnTo>
                <a:lnTo>
                  <a:pt x="1345086" y="185563"/>
                </a:lnTo>
                <a:lnTo>
                  <a:pt x="1381580" y="216403"/>
                </a:lnTo>
                <a:lnTo>
                  <a:pt x="1418262" y="250570"/>
                </a:lnTo>
                <a:lnTo>
                  <a:pt x="1454673" y="287981"/>
                </a:lnTo>
                <a:lnTo>
                  <a:pt x="1488495" y="329302"/>
                </a:lnTo>
                <a:lnTo>
                  <a:pt x="1518343" y="372362"/>
                </a:lnTo>
                <a:lnTo>
                  <a:pt x="1544662" y="418310"/>
                </a:lnTo>
                <a:lnTo>
                  <a:pt x="1556125" y="443898"/>
                </a:lnTo>
                <a:lnTo>
                  <a:pt x="1566943" y="470482"/>
                </a:lnTo>
                <a:lnTo>
                  <a:pt x="1577329" y="497729"/>
                </a:lnTo>
                <a:lnTo>
                  <a:pt x="1587428" y="525419"/>
                </a:lnTo>
                <a:lnTo>
                  <a:pt x="1597336" y="553404"/>
                </a:lnTo>
                <a:lnTo>
                  <a:pt x="1607117" y="581586"/>
                </a:lnTo>
                <a:lnTo>
                  <a:pt x="1616811" y="609898"/>
                </a:lnTo>
                <a:lnTo>
                  <a:pt x="1626450" y="638299"/>
                </a:lnTo>
                <a:lnTo>
                  <a:pt x="1633934" y="667815"/>
                </a:lnTo>
                <a:lnTo>
                  <a:pt x="1639982" y="698077"/>
                </a:lnTo>
                <a:lnTo>
                  <a:pt x="1645072" y="728834"/>
                </a:lnTo>
                <a:lnTo>
                  <a:pt x="1649524" y="759922"/>
                </a:lnTo>
                <a:lnTo>
                  <a:pt x="1653550" y="791231"/>
                </a:lnTo>
                <a:lnTo>
                  <a:pt x="1657292" y="822687"/>
                </a:lnTo>
                <a:lnTo>
                  <a:pt x="1659787" y="854241"/>
                </a:lnTo>
                <a:lnTo>
                  <a:pt x="1661450" y="885861"/>
                </a:lnTo>
                <a:lnTo>
                  <a:pt x="1662559" y="917523"/>
                </a:lnTo>
                <a:lnTo>
                  <a:pt x="1663299" y="949215"/>
                </a:lnTo>
                <a:lnTo>
                  <a:pt x="1663792" y="980927"/>
                </a:lnTo>
                <a:lnTo>
                  <a:pt x="1664120" y="1012651"/>
                </a:lnTo>
                <a:lnTo>
                  <a:pt x="1662222" y="1043325"/>
                </a:lnTo>
                <a:lnTo>
                  <a:pt x="1658840" y="1073300"/>
                </a:lnTo>
                <a:lnTo>
                  <a:pt x="1654469" y="1102808"/>
                </a:lnTo>
                <a:lnTo>
                  <a:pt x="1649438" y="1133063"/>
                </a:lnTo>
                <a:lnTo>
                  <a:pt x="1643967" y="1163817"/>
                </a:lnTo>
                <a:lnTo>
                  <a:pt x="1638204" y="1194902"/>
                </a:lnTo>
                <a:lnTo>
                  <a:pt x="1630129" y="1225152"/>
                </a:lnTo>
                <a:lnTo>
                  <a:pt x="1620511" y="1254842"/>
                </a:lnTo>
                <a:lnTo>
                  <a:pt x="1609866" y="1284161"/>
                </a:lnTo>
                <a:lnTo>
                  <a:pt x="1598537" y="1312174"/>
                </a:lnTo>
                <a:lnTo>
                  <a:pt x="1586751" y="1339315"/>
                </a:lnTo>
                <a:lnTo>
                  <a:pt x="1574659" y="1365877"/>
                </a:lnTo>
                <a:lnTo>
                  <a:pt x="1561307" y="1393109"/>
                </a:lnTo>
                <a:lnTo>
                  <a:pt x="1547113" y="1420789"/>
                </a:lnTo>
                <a:lnTo>
                  <a:pt x="1532360" y="1448768"/>
                </a:lnTo>
                <a:lnTo>
                  <a:pt x="1516174" y="1476944"/>
                </a:lnTo>
                <a:lnTo>
                  <a:pt x="1499033" y="1505254"/>
                </a:lnTo>
                <a:lnTo>
                  <a:pt x="1481256" y="1533652"/>
                </a:lnTo>
                <a:lnTo>
                  <a:pt x="1461996" y="1559993"/>
                </a:lnTo>
                <a:lnTo>
                  <a:pt x="1441748" y="1584962"/>
                </a:lnTo>
                <a:lnTo>
                  <a:pt x="1400553" y="1632460"/>
                </a:lnTo>
                <a:lnTo>
                  <a:pt x="1361078" y="1678265"/>
                </a:lnTo>
                <a:lnTo>
                  <a:pt x="1316722" y="1720495"/>
                </a:lnTo>
                <a:lnTo>
                  <a:pt x="1293040" y="1740647"/>
                </a:lnTo>
                <a:lnTo>
                  <a:pt x="1267728" y="1758314"/>
                </a:lnTo>
                <a:lnTo>
                  <a:pt x="1241327" y="1774325"/>
                </a:lnTo>
                <a:lnTo>
                  <a:pt x="1214202" y="1789234"/>
                </a:lnTo>
                <a:lnTo>
                  <a:pt x="1187652" y="1802347"/>
                </a:lnTo>
                <a:lnTo>
                  <a:pt x="1161485" y="1814265"/>
                </a:lnTo>
                <a:lnTo>
                  <a:pt x="1135574" y="1825384"/>
                </a:lnTo>
                <a:lnTo>
                  <a:pt x="1107717" y="1834915"/>
                </a:lnTo>
                <a:lnTo>
                  <a:pt x="1078562" y="1843384"/>
                </a:lnTo>
                <a:lnTo>
                  <a:pt x="1048542" y="1851147"/>
                </a:lnTo>
                <a:lnTo>
                  <a:pt x="1017945" y="1858440"/>
                </a:lnTo>
                <a:lnTo>
                  <a:pt x="986964" y="1865417"/>
                </a:lnTo>
                <a:lnTo>
                  <a:pt x="955726" y="1872187"/>
                </a:lnTo>
                <a:lnTo>
                  <a:pt x="925377" y="1876699"/>
                </a:lnTo>
                <a:lnTo>
                  <a:pt x="895619" y="1879707"/>
                </a:lnTo>
                <a:lnTo>
                  <a:pt x="866255" y="1881713"/>
                </a:lnTo>
                <a:lnTo>
                  <a:pt x="837154" y="1881992"/>
                </a:lnTo>
                <a:lnTo>
                  <a:pt x="808228" y="1881119"/>
                </a:lnTo>
                <a:lnTo>
                  <a:pt x="779419" y="1879479"/>
                </a:lnTo>
                <a:lnTo>
                  <a:pt x="750689" y="1876269"/>
                </a:lnTo>
                <a:lnTo>
                  <a:pt x="722010" y="1872012"/>
                </a:lnTo>
                <a:lnTo>
                  <a:pt x="693365" y="1867058"/>
                </a:lnTo>
                <a:lnTo>
                  <a:pt x="665802" y="1860580"/>
                </a:lnTo>
                <a:lnTo>
                  <a:pt x="638961" y="1853086"/>
                </a:lnTo>
                <a:lnTo>
                  <a:pt x="612599" y="1844916"/>
                </a:lnTo>
                <a:lnTo>
                  <a:pt x="585500" y="1836293"/>
                </a:lnTo>
                <a:lnTo>
                  <a:pt x="557909" y="1827371"/>
                </a:lnTo>
                <a:lnTo>
                  <a:pt x="529990" y="1818247"/>
                </a:lnTo>
                <a:lnTo>
                  <a:pt x="503969" y="1806872"/>
                </a:lnTo>
                <a:lnTo>
                  <a:pt x="479213" y="1793998"/>
                </a:lnTo>
                <a:lnTo>
                  <a:pt x="455301" y="1780123"/>
                </a:lnTo>
                <a:lnTo>
                  <a:pt x="430893" y="1765582"/>
                </a:lnTo>
                <a:lnTo>
                  <a:pt x="406155" y="1750596"/>
                </a:lnTo>
                <a:lnTo>
                  <a:pt x="381196" y="1735313"/>
                </a:lnTo>
                <a:lnTo>
                  <a:pt x="336529" y="1701400"/>
                </a:lnTo>
                <a:lnTo>
                  <a:pt x="295511" y="1664102"/>
                </a:lnTo>
                <a:lnTo>
                  <a:pt x="256115" y="1622831"/>
                </a:lnTo>
                <a:lnTo>
                  <a:pt x="220261" y="1576972"/>
                </a:lnTo>
                <a:lnTo>
                  <a:pt x="186687" y="1529426"/>
                </a:lnTo>
                <a:lnTo>
                  <a:pt x="154126" y="1483600"/>
                </a:lnTo>
                <a:lnTo>
                  <a:pt x="140151" y="1458891"/>
                </a:lnTo>
                <a:lnTo>
                  <a:pt x="127660" y="1432894"/>
                </a:lnTo>
                <a:lnTo>
                  <a:pt x="116158" y="1406037"/>
                </a:lnTo>
                <a:lnTo>
                  <a:pt x="105314" y="1379666"/>
                </a:lnTo>
                <a:lnTo>
                  <a:pt x="94910" y="1353618"/>
                </a:lnTo>
                <a:lnTo>
                  <a:pt x="84799" y="1327787"/>
                </a:lnTo>
                <a:lnTo>
                  <a:pt x="74883" y="1301041"/>
                </a:lnTo>
                <a:lnTo>
                  <a:pt x="65098" y="1273685"/>
                </a:lnTo>
                <a:lnTo>
                  <a:pt x="55399" y="1245924"/>
                </a:lnTo>
                <a:lnTo>
                  <a:pt x="46817" y="1217890"/>
                </a:lnTo>
                <a:lnTo>
                  <a:pt x="38979" y="1189677"/>
                </a:lnTo>
                <a:lnTo>
                  <a:pt x="31636" y="1161343"/>
                </a:lnTo>
                <a:lnTo>
                  <a:pt x="25683" y="1131869"/>
                </a:lnTo>
                <a:lnTo>
                  <a:pt x="20656" y="1101638"/>
                </a:lnTo>
                <a:lnTo>
                  <a:pt x="16246" y="1070900"/>
                </a:lnTo>
                <a:lnTo>
                  <a:pt x="12248" y="1040883"/>
                </a:lnTo>
                <a:lnTo>
                  <a:pt x="8525" y="1011346"/>
                </a:lnTo>
                <a:lnTo>
                  <a:pt x="4984" y="982130"/>
                </a:lnTo>
                <a:lnTo>
                  <a:pt x="2623" y="953129"/>
                </a:lnTo>
                <a:lnTo>
                  <a:pt x="1049" y="924269"/>
                </a:lnTo>
                <a:lnTo>
                  <a:pt x="0" y="895504"/>
                </a:lnTo>
                <a:lnTo>
                  <a:pt x="359" y="866802"/>
                </a:lnTo>
                <a:lnTo>
                  <a:pt x="1657" y="838143"/>
                </a:lnTo>
                <a:lnTo>
                  <a:pt x="3580" y="809512"/>
                </a:lnTo>
                <a:lnTo>
                  <a:pt x="5921" y="781958"/>
                </a:lnTo>
                <a:lnTo>
                  <a:pt x="8540" y="755121"/>
                </a:lnTo>
                <a:lnTo>
                  <a:pt x="11344" y="728764"/>
                </a:lnTo>
                <a:lnTo>
                  <a:pt x="15330" y="702725"/>
                </a:lnTo>
                <a:lnTo>
                  <a:pt x="20104" y="676900"/>
                </a:lnTo>
                <a:lnTo>
                  <a:pt x="25403" y="651216"/>
                </a:lnTo>
                <a:lnTo>
                  <a:pt x="33170" y="626686"/>
                </a:lnTo>
                <a:lnTo>
                  <a:pt x="53088" y="579673"/>
                </a:lnTo>
                <a:lnTo>
                  <a:pt x="63267" y="555707"/>
                </a:lnTo>
                <a:lnTo>
                  <a:pt x="73229" y="531262"/>
                </a:lnTo>
                <a:lnTo>
                  <a:pt x="83045" y="506500"/>
                </a:lnTo>
                <a:lnTo>
                  <a:pt x="105241" y="459230"/>
                </a:lnTo>
                <a:lnTo>
                  <a:pt x="130275" y="414585"/>
                </a:lnTo>
                <a:lnTo>
                  <a:pt x="159040" y="373576"/>
                </a:lnTo>
                <a:lnTo>
                  <a:pt x="192285" y="331361"/>
                </a:lnTo>
                <a:lnTo>
                  <a:pt x="227169" y="288963"/>
                </a:lnTo>
                <a:lnTo>
                  <a:pt x="260313" y="248953"/>
                </a:lnTo>
                <a:lnTo>
                  <a:pt x="298326" y="212825"/>
                </a:lnTo>
                <a:lnTo>
                  <a:pt x="339915" y="180189"/>
                </a:lnTo>
                <a:lnTo>
                  <a:pt x="383094" y="151572"/>
                </a:lnTo>
                <a:lnTo>
                  <a:pt x="429801" y="127565"/>
                </a:lnTo>
                <a:lnTo>
                  <a:pt x="454110" y="116718"/>
                </a:lnTo>
                <a:lnTo>
                  <a:pt x="478782" y="106312"/>
                </a:lnTo>
                <a:lnTo>
                  <a:pt x="503697" y="96199"/>
                </a:lnTo>
                <a:lnTo>
                  <a:pt x="528773" y="86283"/>
                </a:lnTo>
                <a:lnTo>
                  <a:pt x="555016" y="77555"/>
                </a:lnTo>
                <a:lnTo>
                  <a:pt x="582036" y="69619"/>
                </a:lnTo>
                <a:lnTo>
                  <a:pt x="609575" y="62213"/>
                </a:lnTo>
                <a:lnTo>
                  <a:pt x="636401" y="56216"/>
                </a:lnTo>
                <a:lnTo>
                  <a:pt x="662751" y="51160"/>
                </a:lnTo>
                <a:lnTo>
                  <a:pt x="688785" y="46732"/>
                </a:lnTo>
                <a:lnTo>
                  <a:pt x="714607" y="43779"/>
                </a:lnTo>
                <a:lnTo>
                  <a:pt x="740288" y="41811"/>
                </a:lnTo>
                <a:lnTo>
                  <a:pt x="765877" y="40499"/>
                </a:lnTo>
                <a:lnTo>
                  <a:pt x="792460" y="39624"/>
                </a:lnTo>
                <a:lnTo>
                  <a:pt x="819707" y="39040"/>
                </a:lnTo>
                <a:lnTo>
                  <a:pt x="847397" y="38651"/>
                </a:lnTo>
                <a:lnTo>
                  <a:pt x="873266" y="39451"/>
                </a:lnTo>
                <a:lnTo>
                  <a:pt x="897919" y="41042"/>
                </a:lnTo>
                <a:lnTo>
                  <a:pt x="921763" y="43161"/>
                </a:lnTo>
                <a:lnTo>
                  <a:pt x="946127" y="47749"/>
                </a:lnTo>
                <a:lnTo>
                  <a:pt x="970835" y="53982"/>
                </a:lnTo>
                <a:lnTo>
                  <a:pt x="995774" y="61313"/>
                </a:lnTo>
                <a:lnTo>
                  <a:pt x="1043240" y="77925"/>
                </a:lnTo>
                <a:lnTo>
                  <a:pt x="1089030" y="96949"/>
                </a:lnTo>
                <a:lnTo>
                  <a:pt x="1134076" y="119516"/>
                </a:lnTo>
                <a:lnTo>
                  <a:pt x="1178790" y="146479"/>
                </a:lnTo>
                <a:lnTo>
                  <a:pt x="1222299" y="177160"/>
                </a:lnTo>
                <a:lnTo>
                  <a:pt x="1262804" y="211962"/>
                </a:lnTo>
                <a:lnTo>
                  <a:pt x="1301972" y="251418"/>
                </a:lnTo>
                <a:lnTo>
                  <a:pt x="1339489" y="293649"/>
                </a:lnTo>
                <a:lnTo>
                  <a:pt x="1373802" y="337113"/>
                </a:lnTo>
                <a:lnTo>
                  <a:pt x="1406691" y="383947"/>
                </a:lnTo>
                <a:lnTo>
                  <a:pt x="1422870" y="408289"/>
                </a:lnTo>
                <a:lnTo>
                  <a:pt x="1437889" y="434042"/>
                </a:lnTo>
                <a:lnTo>
                  <a:pt x="1452135" y="460737"/>
                </a:lnTo>
                <a:lnTo>
                  <a:pt x="1465865" y="488057"/>
                </a:lnTo>
                <a:lnTo>
                  <a:pt x="1478195" y="514738"/>
                </a:lnTo>
                <a:lnTo>
                  <a:pt x="1489589" y="540991"/>
                </a:lnTo>
                <a:lnTo>
                  <a:pt x="1500360" y="566961"/>
                </a:lnTo>
                <a:lnTo>
                  <a:pt x="1510715" y="593798"/>
                </a:lnTo>
                <a:lnTo>
                  <a:pt x="1520794" y="621215"/>
                </a:lnTo>
                <a:lnTo>
                  <a:pt x="1530689" y="649018"/>
                </a:lnTo>
                <a:lnTo>
                  <a:pt x="1538343" y="677078"/>
                </a:lnTo>
                <a:lnTo>
                  <a:pt x="1544504" y="705310"/>
                </a:lnTo>
                <a:lnTo>
                  <a:pt x="1549670" y="733656"/>
                </a:lnTo>
                <a:lnTo>
                  <a:pt x="1554173" y="762079"/>
                </a:lnTo>
                <a:lnTo>
                  <a:pt x="1558232" y="790552"/>
                </a:lnTo>
                <a:lnTo>
                  <a:pt x="1561997" y="819060"/>
                </a:lnTo>
                <a:lnTo>
                  <a:pt x="1564507" y="847589"/>
                </a:lnTo>
                <a:lnTo>
                  <a:pt x="1566181" y="876134"/>
                </a:lnTo>
                <a:lnTo>
                  <a:pt x="1567296" y="904689"/>
                </a:lnTo>
                <a:lnTo>
                  <a:pt x="1566981" y="933251"/>
                </a:lnTo>
                <a:lnTo>
                  <a:pt x="1565713" y="961816"/>
                </a:lnTo>
                <a:lnTo>
                  <a:pt x="1563810" y="990386"/>
                </a:lnTo>
                <a:lnTo>
                  <a:pt x="1560424" y="1018957"/>
                </a:lnTo>
                <a:lnTo>
                  <a:pt x="1556050" y="1047529"/>
                </a:lnTo>
                <a:lnTo>
                  <a:pt x="1551017" y="1076102"/>
                </a:lnTo>
                <a:lnTo>
                  <a:pt x="1545546" y="1103618"/>
                </a:lnTo>
                <a:lnTo>
                  <a:pt x="1539782" y="1130428"/>
                </a:lnTo>
                <a:lnTo>
                  <a:pt x="1533821" y="1156768"/>
                </a:lnTo>
                <a:lnTo>
                  <a:pt x="1526673" y="1182796"/>
                </a:lnTo>
                <a:lnTo>
                  <a:pt x="1518732" y="1208613"/>
                </a:lnTo>
                <a:lnTo>
                  <a:pt x="1510264" y="1234292"/>
                </a:lnTo>
                <a:lnTo>
                  <a:pt x="1500385" y="1258819"/>
                </a:lnTo>
                <a:lnTo>
                  <a:pt x="1478119" y="1305828"/>
                </a:lnTo>
                <a:lnTo>
                  <a:pt x="1454112" y="1348592"/>
                </a:lnTo>
                <a:lnTo>
                  <a:pt x="1427215" y="1388765"/>
                </a:lnTo>
                <a:lnTo>
                  <a:pt x="1394094" y="1427787"/>
                </a:lnTo>
                <a:lnTo>
                  <a:pt x="1358207" y="1463474"/>
                </a:lnTo>
                <a:lnTo>
                  <a:pt x="1321090" y="1496974"/>
                </a:lnTo>
                <a:lnTo>
                  <a:pt x="1283427" y="1529502"/>
                </a:lnTo>
                <a:lnTo>
                  <a:pt x="1242699" y="1555953"/>
                </a:lnTo>
                <a:lnTo>
                  <a:pt x="1198846" y="1579351"/>
                </a:lnTo>
                <a:lnTo>
                  <a:pt x="1175298" y="1591516"/>
                </a:lnTo>
                <a:lnTo>
                  <a:pt x="1151132" y="1603861"/>
                </a:lnTo>
                <a:lnTo>
                  <a:pt x="1126555" y="1614207"/>
                </a:lnTo>
                <a:lnTo>
                  <a:pt x="1101704" y="1623221"/>
                </a:lnTo>
                <a:lnTo>
                  <a:pt x="1076670" y="1631347"/>
                </a:lnTo>
                <a:lnTo>
                  <a:pt x="1051514" y="1637822"/>
                </a:lnTo>
                <a:lnTo>
                  <a:pt x="1026277" y="1643198"/>
                </a:lnTo>
                <a:lnTo>
                  <a:pt x="1000986" y="1647840"/>
                </a:lnTo>
                <a:lnTo>
                  <a:pt x="974599" y="1651993"/>
                </a:lnTo>
                <a:lnTo>
                  <a:pt x="947484" y="1655820"/>
                </a:lnTo>
                <a:lnTo>
                  <a:pt x="919881" y="1659430"/>
                </a:lnTo>
                <a:lnTo>
                  <a:pt x="893013" y="1661836"/>
                </a:lnTo>
                <a:lnTo>
                  <a:pt x="866634" y="1663441"/>
                </a:lnTo>
                <a:lnTo>
                  <a:pt x="840582" y="1664510"/>
                </a:lnTo>
                <a:lnTo>
                  <a:pt x="814747" y="1663106"/>
                </a:lnTo>
                <a:lnTo>
                  <a:pt x="789057" y="1660054"/>
                </a:lnTo>
                <a:lnTo>
                  <a:pt x="763463" y="1655902"/>
                </a:lnTo>
                <a:lnTo>
                  <a:pt x="736876" y="1651018"/>
                </a:lnTo>
                <a:lnTo>
                  <a:pt x="709627" y="1645645"/>
                </a:lnTo>
                <a:lnTo>
                  <a:pt x="681935" y="1639947"/>
                </a:lnTo>
                <a:lnTo>
                  <a:pt x="655007" y="1632972"/>
                </a:lnTo>
                <a:lnTo>
                  <a:pt x="628589" y="1625148"/>
                </a:lnTo>
                <a:lnTo>
                  <a:pt x="602510" y="1616757"/>
                </a:lnTo>
                <a:lnTo>
                  <a:pt x="576657" y="1607987"/>
                </a:lnTo>
                <a:lnTo>
                  <a:pt x="550955" y="1598966"/>
                </a:lnTo>
                <a:lnTo>
                  <a:pt x="525354" y="1589777"/>
                </a:lnTo>
                <a:lnTo>
                  <a:pt x="500879" y="1579418"/>
                </a:lnTo>
                <a:lnTo>
                  <a:pt x="453928" y="1556619"/>
                </a:lnTo>
                <a:lnTo>
                  <a:pt x="408366" y="1529552"/>
                </a:lnTo>
                <a:lnTo>
                  <a:pt x="364481" y="1498826"/>
                </a:lnTo>
                <a:lnTo>
                  <a:pt x="323809" y="1464002"/>
                </a:lnTo>
                <a:lnTo>
                  <a:pt x="287389" y="1427359"/>
                </a:lnTo>
                <a:lnTo>
                  <a:pt x="254621" y="1388848"/>
                </a:lnTo>
                <a:lnTo>
                  <a:pt x="225947" y="1347038"/>
                </a:lnTo>
                <a:lnTo>
                  <a:pt x="199091" y="1303761"/>
                </a:lnTo>
                <a:lnTo>
                  <a:pt x="175161" y="1257715"/>
                </a:lnTo>
                <a:lnTo>
                  <a:pt x="165816" y="1232101"/>
                </a:lnTo>
                <a:lnTo>
                  <a:pt x="157470" y="1205500"/>
                </a:lnTo>
                <a:lnTo>
                  <a:pt x="149789" y="1178242"/>
                </a:lnTo>
                <a:lnTo>
                  <a:pt x="142551" y="1150544"/>
                </a:lnTo>
                <a:lnTo>
                  <a:pt x="135610" y="1122554"/>
                </a:lnTo>
                <a:lnTo>
                  <a:pt x="129924" y="1093311"/>
                </a:lnTo>
                <a:lnTo>
                  <a:pt x="125075" y="1063232"/>
                </a:lnTo>
                <a:lnTo>
                  <a:pt x="120784" y="1032596"/>
                </a:lnTo>
                <a:lnTo>
                  <a:pt x="117923" y="1002647"/>
                </a:lnTo>
                <a:lnTo>
                  <a:pt x="116016" y="973156"/>
                </a:lnTo>
                <a:lnTo>
                  <a:pt x="114745" y="943971"/>
                </a:lnTo>
                <a:lnTo>
                  <a:pt x="114955" y="914988"/>
                </a:lnTo>
                <a:lnTo>
                  <a:pt x="116154" y="886142"/>
                </a:lnTo>
                <a:lnTo>
                  <a:pt x="118012" y="857386"/>
                </a:lnTo>
                <a:lnTo>
                  <a:pt x="120308" y="828690"/>
                </a:lnTo>
                <a:lnTo>
                  <a:pt x="122898" y="800034"/>
                </a:lnTo>
                <a:lnTo>
                  <a:pt x="125683" y="771406"/>
                </a:lnTo>
                <a:lnTo>
                  <a:pt x="128598" y="742795"/>
                </a:lnTo>
                <a:lnTo>
                  <a:pt x="131598" y="714197"/>
                </a:lnTo>
                <a:lnTo>
                  <a:pt x="134658" y="685606"/>
                </a:lnTo>
                <a:lnTo>
                  <a:pt x="139873" y="657020"/>
                </a:lnTo>
                <a:lnTo>
                  <a:pt x="146524" y="628438"/>
                </a:lnTo>
                <a:lnTo>
                  <a:pt x="154133" y="599858"/>
                </a:lnTo>
                <a:lnTo>
                  <a:pt x="163440" y="572338"/>
                </a:lnTo>
                <a:lnTo>
                  <a:pt x="173877" y="545525"/>
                </a:lnTo>
                <a:lnTo>
                  <a:pt x="185068" y="519183"/>
                </a:lnTo>
                <a:lnTo>
                  <a:pt x="197821" y="493155"/>
                </a:lnTo>
                <a:lnTo>
                  <a:pt x="211615" y="467336"/>
                </a:lnTo>
                <a:lnTo>
                  <a:pt x="226103" y="441657"/>
                </a:lnTo>
                <a:lnTo>
                  <a:pt x="242110" y="417129"/>
                </a:lnTo>
                <a:lnTo>
                  <a:pt x="276831" y="370120"/>
                </a:lnTo>
                <a:lnTo>
                  <a:pt x="313428" y="327356"/>
                </a:lnTo>
                <a:lnTo>
                  <a:pt x="351919" y="287183"/>
                </a:lnTo>
                <a:lnTo>
                  <a:pt x="393721" y="248161"/>
                </a:lnTo>
                <a:lnTo>
                  <a:pt x="439816" y="212474"/>
                </a:lnTo>
                <a:lnTo>
                  <a:pt x="463961" y="195549"/>
                </a:lnTo>
                <a:lnTo>
                  <a:pt x="510545" y="165455"/>
                </a:lnTo>
                <a:lnTo>
                  <a:pt x="557002" y="140085"/>
                </a:lnTo>
                <a:lnTo>
                  <a:pt x="581244" y="130356"/>
                </a:lnTo>
                <a:lnTo>
                  <a:pt x="605871" y="121754"/>
                </a:lnTo>
                <a:lnTo>
                  <a:pt x="652991" y="106551"/>
                </a:lnTo>
                <a:lnTo>
                  <a:pt x="699686" y="93797"/>
                </a:lnTo>
                <a:lnTo>
                  <a:pt x="723991" y="88914"/>
                </a:lnTo>
                <a:lnTo>
                  <a:pt x="748662" y="84601"/>
                </a:lnTo>
                <a:lnTo>
                  <a:pt x="795828" y="82631"/>
                </a:lnTo>
                <a:lnTo>
                  <a:pt x="841486" y="85282"/>
                </a:lnTo>
                <a:lnTo>
                  <a:pt x="886473" y="89989"/>
                </a:lnTo>
                <a:lnTo>
                  <a:pt x="928339" y="101253"/>
                </a:lnTo>
                <a:lnTo>
                  <a:pt x="968113" y="117901"/>
                </a:lnTo>
                <a:lnTo>
                  <a:pt x="1006957" y="139411"/>
                </a:lnTo>
                <a:lnTo>
                  <a:pt x="1042565" y="165905"/>
                </a:lnTo>
                <a:lnTo>
                  <a:pt x="1076030" y="197435"/>
                </a:lnTo>
                <a:lnTo>
                  <a:pt x="1108542" y="236143"/>
                </a:lnTo>
                <a:lnTo>
                  <a:pt x="1137808" y="278041"/>
                </a:lnTo>
                <a:lnTo>
                  <a:pt x="1163869" y="322415"/>
                </a:lnTo>
                <a:lnTo>
                  <a:pt x="1175263" y="346101"/>
                </a:lnTo>
                <a:lnTo>
                  <a:pt x="1186035" y="370359"/>
                </a:lnTo>
                <a:lnTo>
                  <a:pt x="1196390" y="394997"/>
                </a:lnTo>
                <a:lnTo>
                  <a:pt x="1206469" y="419889"/>
                </a:lnTo>
                <a:lnTo>
                  <a:pt x="1216363" y="444951"/>
                </a:lnTo>
                <a:lnTo>
                  <a:pt x="1226135" y="472242"/>
                </a:lnTo>
                <a:lnTo>
                  <a:pt x="1235824" y="501019"/>
                </a:lnTo>
                <a:lnTo>
                  <a:pt x="1245458" y="530787"/>
                </a:lnTo>
                <a:lnTo>
                  <a:pt x="1253998" y="560158"/>
                </a:lnTo>
                <a:lnTo>
                  <a:pt x="1261808" y="589264"/>
                </a:lnTo>
                <a:lnTo>
                  <a:pt x="1269131" y="618192"/>
                </a:lnTo>
                <a:lnTo>
                  <a:pt x="1276130" y="648061"/>
                </a:lnTo>
                <a:lnTo>
                  <a:pt x="1282912" y="678557"/>
                </a:lnTo>
                <a:lnTo>
                  <a:pt x="1289550" y="709471"/>
                </a:lnTo>
                <a:lnTo>
                  <a:pt x="1295034" y="741722"/>
                </a:lnTo>
                <a:lnTo>
                  <a:pt x="1299749" y="774864"/>
                </a:lnTo>
                <a:lnTo>
                  <a:pt x="1303949" y="808601"/>
                </a:lnTo>
                <a:lnTo>
                  <a:pt x="1306751" y="842733"/>
                </a:lnTo>
                <a:lnTo>
                  <a:pt x="1308618" y="877131"/>
                </a:lnTo>
                <a:lnTo>
                  <a:pt x="1309863" y="911703"/>
                </a:lnTo>
                <a:lnTo>
                  <a:pt x="1309634" y="946394"/>
                </a:lnTo>
                <a:lnTo>
                  <a:pt x="1308424" y="981162"/>
                </a:lnTo>
                <a:lnTo>
                  <a:pt x="1306558" y="1015983"/>
                </a:lnTo>
                <a:lnTo>
                  <a:pt x="1304256" y="1050839"/>
                </a:lnTo>
                <a:lnTo>
                  <a:pt x="1301663" y="1085717"/>
                </a:lnTo>
                <a:lnTo>
                  <a:pt x="1298876" y="1120611"/>
                </a:lnTo>
                <a:lnTo>
                  <a:pt x="1294901" y="1155515"/>
                </a:lnTo>
                <a:lnTo>
                  <a:pt x="1290135" y="1190426"/>
                </a:lnTo>
                <a:lnTo>
                  <a:pt x="1284841" y="1225342"/>
                </a:lnTo>
                <a:lnTo>
                  <a:pt x="1277077" y="1259203"/>
                </a:lnTo>
                <a:lnTo>
                  <a:pt x="1267669" y="1292359"/>
                </a:lnTo>
                <a:lnTo>
                  <a:pt x="1257164" y="1325048"/>
                </a:lnTo>
                <a:lnTo>
                  <a:pt x="1245927" y="1357423"/>
                </a:lnTo>
                <a:lnTo>
                  <a:pt x="1234201" y="1389590"/>
                </a:lnTo>
                <a:lnTo>
                  <a:pt x="1222152" y="1421618"/>
                </a:lnTo>
                <a:lnTo>
                  <a:pt x="1208827" y="1451437"/>
                </a:lnTo>
                <a:lnTo>
                  <a:pt x="1194651" y="1479782"/>
                </a:lnTo>
                <a:lnTo>
                  <a:pt x="1179910" y="1507146"/>
                </a:lnTo>
                <a:lnTo>
                  <a:pt x="1163732" y="1532797"/>
                </a:lnTo>
                <a:lnTo>
                  <a:pt x="1146597" y="1557306"/>
                </a:lnTo>
                <a:lnTo>
                  <a:pt x="1109567" y="1603235"/>
                </a:lnTo>
                <a:lnTo>
                  <a:pt x="1068414" y="1644815"/>
                </a:lnTo>
                <a:lnTo>
                  <a:pt x="1022608" y="1681640"/>
                </a:lnTo>
                <a:lnTo>
                  <a:pt x="998539" y="1698868"/>
                </a:lnTo>
                <a:lnTo>
                  <a:pt x="974027" y="1713528"/>
                </a:lnTo>
                <a:lnTo>
                  <a:pt x="949218" y="1726476"/>
                </a:lnTo>
                <a:lnTo>
                  <a:pt x="924213" y="1738284"/>
                </a:lnTo>
                <a:lnTo>
                  <a:pt x="899076" y="1748273"/>
                </a:lnTo>
                <a:lnTo>
                  <a:pt x="873851" y="1757048"/>
                </a:lnTo>
                <a:lnTo>
                  <a:pt x="848568" y="1765015"/>
                </a:lnTo>
                <a:lnTo>
                  <a:pt x="822188" y="1771384"/>
                </a:lnTo>
                <a:lnTo>
                  <a:pt x="795075" y="1776690"/>
                </a:lnTo>
                <a:lnTo>
                  <a:pt x="767476" y="1781285"/>
                </a:lnTo>
                <a:lnTo>
                  <a:pt x="739551" y="1783289"/>
                </a:lnTo>
                <a:lnTo>
                  <a:pt x="711410" y="1783567"/>
                </a:lnTo>
                <a:lnTo>
                  <a:pt x="683124" y="1782695"/>
                </a:lnTo>
                <a:lnTo>
                  <a:pt x="654742" y="1779996"/>
                </a:lnTo>
                <a:lnTo>
                  <a:pt x="626295" y="1776081"/>
                </a:lnTo>
                <a:lnTo>
                  <a:pt x="597806" y="1771353"/>
                </a:lnTo>
                <a:lnTo>
                  <a:pt x="570346" y="1765027"/>
                </a:lnTo>
                <a:lnTo>
                  <a:pt x="543573" y="1757634"/>
                </a:lnTo>
                <a:lnTo>
                  <a:pt x="517258" y="1749531"/>
                </a:lnTo>
                <a:lnTo>
                  <a:pt x="490189" y="1738837"/>
                </a:lnTo>
                <a:lnTo>
                  <a:pt x="462619" y="1726416"/>
                </a:lnTo>
                <a:lnTo>
                  <a:pt x="434713" y="1712844"/>
                </a:lnTo>
                <a:lnTo>
                  <a:pt x="407643" y="1698504"/>
                </a:lnTo>
                <a:lnTo>
                  <a:pt x="381129" y="1683652"/>
                </a:lnTo>
                <a:lnTo>
                  <a:pt x="354986" y="1668459"/>
                </a:lnTo>
                <a:lnTo>
                  <a:pt x="330150" y="1650923"/>
                </a:lnTo>
                <a:lnTo>
                  <a:pt x="282799" y="1611682"/>
                </a:lnTo>
                <a:lnTo>
                  <a:pt x="239881" y="1569547"/>
                </a:lnTo>
                <a:lnTo>
                  <a:pt x="200698" y="1524010"/>
                </a:lnTo>
                <a:lnTo>
                  <a:pt x="182841" y="1498531"/>
                </a:lnTo>
                <a:lnTo>
                  <a:pt x="165644" y="1472020"/>
                </a:lnTo>
                <a:lnTo>
                  <a:pt x="148889" y="1444821"/>
                </a:lnTo>
                <a:lnTo>
                  <a:pt x="132426" y="1417164"/>
                </a:lnTo>
                <a:lnTo>
                  <a:pt x="116160" y="1389201"/>
                </a:lnTo>
                <a:lnTo>
                  <a:pt x="102141" y="1361034"/>
                </a:lnTo>
                <a:lnTo>
                  <a:pt x="89620" y="1332731"/>
                </a:lnTo>
                <a:lnTo>
                  <a:pt x="78097" y="1304337"/>
                </a:lnTo>
                <a:lnTo>
                  <a:pt x="68299" y="1274824"/>
                </a:lnTo>
                <a:lnTo>
                  <a:pt x="59649" y="1244565"/>
                </a:lnTo>
                <a:lnTo>
                  <a:pt x="51767" y="1213810"/>
                </a:lnTo>
                <a:lnTo>
                  <a:pt x="46512" y="1182723"/>
                </a:lnTo>
                <a:lnTo>
                  <a:pt x="43009" y="1151415"/>
                </a:lnTo>
                <a:lnTo>
                  <a:pt x="40673" y="1119960"/>
                </a:lnTo>
                <a:lnTo>
                  <a:pt x="39117" y="1088406"/>
                </a:lnTo>
                <a:lnTo>
                  <a:pt x="38078" y="1056787"/>
                </a:lnTo>
                <a:lnTo>
                  <a:pt x="37386" y="1025124"/>
                </a:lnTo>
                <a:lnTo>
                  <a:pt x="37982" y="993433"/>
                </a:lnTo>
                <a:lnTo>
                  <a:pt x="39440" y="961721"/>
                </a:lnTo>
                <a:lnTo>
                  <a:pt x="41468" y="929997"/>
                </a:lnTo>
                <a:lnTo>
                  <a:pt x="44938" y="898265"/>
                </a:lnTo>
                <a:lnTo>
                  <a:pt x="49367" y="866527"/>
                </a:lnTo>
                <a:lnTo>
                  <a:pt x="54437" y="834784"/>
                </a:lnTo>
                <a:lnTo>
                  <a:pt x="60992" y="804097"/>
                </a:lnTo>
                <a:lnTo>
                  <a:pt x="68537" y="774114"/>
                </a:lnTo>
                <a:lnTo>
                  <a:pt x="76742" y="744601"/>
                </a:lnTo>
                <a:lnTo>
                  <a:pt x="86445" y="716459"/>
                </a:lnTo>
                <a:lnTo>
                  <a:pt x="97148" y="689231"/>
                </a:lnTo>
                <a:lnTo>
                  <a:pt x="108515" y="662612"/>
                </a:lnTo>
                <a:lnTo>
                  <a:pt x="121386" y="636399"/>
                </a:lnTo>
                <a:lnTo>
                  <a:pt x="135258" y="610458"/>
                </a:lnTo>
                <a:lnTo>
                  <a:pt x="149797" y="584696"/>
                </a:lnTo>
                <a:lnTo>
                  <a:pt x="165841" y="560114"/>
                </a:lnTo>
                <a:lnTo>
                  <a:pt x="200600" y="513044"/>
                </a:lnTo>
                <a:lnTo>
                  <a:pt x="237215" y="467430"/>
                </a:lnTo>
                <a:lnTo>
                  <a:pt x="275714" y="424579"/>
                </a:lnTo>
                <a:lnTo>
                  <a:pt x="317519" y="387896"/>
                </a:lnTo>
                <a:lnTo>
                  <a:pt x="360793" y="356775"/>
                </a:lnTo>
                <a:lnTo>
                  <a:pt x="405778" y="329891"/>
                </a:lnTo>
                <a:lnTo>
                  <a:pt x="429628" y="318277"/>
                </a:lnTo>
                <a:lnTo>
                  <a:pt x="453994" y="307359"/>
                </a:lnTo>
                <a:lnTo>
                  <a:pt x="500824" y="289584"/>
                </a:lnTo>
                <a:lnTo>
                  <a:pt x="546331" y="275687"/>
                </a:lnTo>
                <a:lnTo>
                  <a:pt x="591251" y="265982"/>
                </a:lnTo>
                <a:lnTo>
                  <a:pt x="635910" y="258142"/>
                </a:lnTo>
                <a:lnTo>
                  <a:pt x="679395" y="252188"/>
                </a:lnTo>
                <a:lnTo>
                  <a:pt x="719887" y="249541"/>
                </a:lnTo>
                <a:lnTo>
                  <a:pt x="756229" y="248365"/>
                </a:lnTo>
                <a:lnTo>
                  <a:pt x="807527" y="24742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Shape-169"/>
          <p:cNvSpPr/>
          <p:nvPr/>
        </p:nvSpPr>
        <p:spPr>
          <a:xfrm>
            <a:off x="5291761" y="4834294"/>
            <a:ext cx="1479902" cy="1736851"/>
          </a:xfrm>
          <a:custGeom>
            <a:avLst/>
            <a:gdLst/>
            <a:ahLst/>
            <a:cxnLst/>
            <a:rect l="0" t="0" r="0" b="0"/>
            <a:pathLst>
              <a:path w="1479902" h="1736851">
                <a:moveTo>
                  <a:pt x="251789" y="290156"/>
                </a:moveTo>
                <a:lnTo>
                  <a:pt x="268056" y="270714"/>
                </a:lnTo>
                <a:lnTo>
                  <a:pt x="291887" y="230420"/>
                </a:lnTo>
                <a:lnTo>
                  <a:pt x="328384" y="183929"/>
                </a:lnTo>
                <a:lnTo>
                  <a:pt x="371224" y="139350"/>
                </a:lnTo>
                <a:lnTo>
                  <a:pt x="407945" y="109654"/>
                </a:lnTo>
                <a:lnTo>
                  <a:pt x="450692" y="85803"/>
                </a:lnTo>
                <a:lnTo>
                  <a:pt x="496872" y="60274"/>
                </a:lnTo>
                <a:lnTo>
                  <a:pt x="544070" y="42714"/>
                </a:lnTo>
                <a:lnTo>
                  <a:pt x="578541" y="31662"/>
                </a:lnTo>
                <a:lnTo>
                  <a:pt x="615029" y="20753"/>
                </a:lnTo>
                <a:lnTo>
                  <a:pt x="652412" y="12377"/>
                </a:lnTo>
                <a:lnTo>
                  <a:pt x="690194" y="7948"/>
                </a:lnTo>
                <a:lnTo>
                  <a:pt x="727094" y="4922"/>
                </a:lnTo>
                <a:lnTo>
                  <a:pt x="761133" y="49"/>
                </a:lnTo>
                <a:lnTo>
                  <a:pt x="796722" y="0"/>
                </a:lnTo>
                <a:lnTo>
                  <a:pt x="832648" y="3506"/>
                </a:lnTo>
                <a:lnTo>
                  <a:pt x="866255" y="8592"/>
                </a:lnTo>
                <a:lnTo>
                  <a:pt x="898829" y="14381"/>
                </a:lnTo>
                <a:lnTo>
                  <a:pt x="932004" y="21539"/>
                </a:lnTo>
                <a:lnTo>
                  <a:pt x="967915" y="31776"/>
                </a:lnTo>
                <a:lnTo>
                  <a:pt x="1002220" y="46204"/>
                </a:lnTo>
                <a:lnTo>
                  <a:pt x="1036164" y="63199"/>
                </a:lnTo>
                <a:lnTo>
                  <a:pt x="1072417" y="81336"/>
                </a:lnTo>
                <a:lnTo>
                  <a:pt x="1106873" y="105625"/>
                </a:lnTo>
                <a:lnTo>
                  <a:pt x="1139827" y="134059"/>
                </a:lnTo>
                <a:lnTo>
                  <a:pt x="1172111" y="164335"/>
                </a:lnTo>
                <a:lnTo>
                  <a:pt x="1204099" y="195430"/>
                </a:lnTo>
                <a:lnTo>
                  <a:pt x="1249036" y="242686"/>
                </a:lnTo>
                <a:lnTo>
                  <a:pt x="1276035" y="275408"/>
                </a:lnTo>
                <a:lnTo>
                  <a:pt x="1302146" y="311118"/>
                </a:lnTo>
                <a:lnTo>
                  <a:pt x="1327861" y="350978"/>
                </a:lnTo>
                <a:lnTo>
                  <a:pt x="1351285" y="393388"/>
                </a:lnTo>
                <a:lnTo>
                  <a:pt x="1368751" y="436932"/>
                </a:lnTo>
                <a:lnTo>
                  <a:pt x="1389214" y="480978"/>
                </a:lnTo>
                <a:lnTo>
                  <a:pt x="1410303" y="526308"/>
                </a:lnTo>
                <a:lnTo>
                  <a:pt x="1418890" y="550249"/>
                </a:lnTo>
                <a:lnTo>
                  <a:pt x="1426731" y="574676"/>
                </a:lnTo>
                <a:lnTo>
                  <a:pt x="1434076" y="599428"/>
                </a:lnTo>
                <a:lnTo>
                  <a:pt x="1441088" y="624395"/>
                </a:lnTo>
                <a:lnTo>
                  <a:pt x="1447880" y="649507"/>
                </a:lnTo>
                <a:lnTo>
                  <a:pt x="1453467" y="674715"/>
                </a:lnTo>
                <a:lnTo>
                  <a:pt x="1458249" y="699988"/>
                </a:lnTo>
                <a:lnTo>
                  <a:pt x="1462496" y="725302"/>
                </a:lnTo>
                <a:lnTo>
                  <a:pt x="1466385" y="750645"/>
                </a:lnTo>
                <a:lnTo>
                  <a:pt x="1470037" y="776007"/>
                </a:lnTo>
                <a:lnTo>
                  <a:pt x="1473529" y="801382"/>
                </a:lnTo>
                <a:lnTo>
                  <a:pt x="1475857" y="826764"/>
                </a:lnTo>
                <a:lnTo>
                  <a:pt x="1477410" y="852153"/>
                </a:lnTo>
                <a:lnTo>
                  <a:pt x="1478444" y="877547"/>
                </a:lnTo>
                <a:lnTo>
                  <a:pt x="1479134" y="902941"/>
                </a:lnTo>
                <a:lnTo>
                  <a:pt x="1479595" y="928338"/>
                </a:lnTo>
                <a:lnTo>
                  <a:pt x="1479901" y="953735"/>
                </a:lnTo>
                <a:lnTo>
                  <a:pt x="1479047" y="979134"/>
                </a:lnTo>
                <a:lnTo>
                  <a:pt x="1477419" y="1004533"/>
                </a:lnTo>
                <a:lnTo>
                  <a:pt x="1475276" y="1029933"/>
                </a:lnTo>
                <a:lnTo>
                  <a:pt x="1470671" y="1054273"/>
                </a:lnTo>
                <a:lnTo>
                  <a:pt x="1457090" y="1101075"/>
                </a:lnTo>
                <a:lnTo>
                  <a:pt x="1443291" y="1146570"/>
                </a:lnTo>
                <a:lnTo>
                  <a:pt x="1430105" y="1192543"/>
                </a:lnTo>
                <a:lnTo>
                  <a:pt x="1423624" y="1216655"/>
                </a:lnTo>
                <a:lnTo>
                  <a:pt x="1417187" y="1241197"/>
                </a:lnTo>
                <a:lnTo>
                  <a:pt x="1398746" y="1288222"/>
                </a:lnTo>
                <a:lnTo>
                  <a:pt x="1376440" y="1332757"/>
                </a:lnTo>
                <a:lnTo>
                  <a:pt x="1352414" y="1373718"/>
                </a:lnTo>
                <a:lnTo>
                  <a:pt x="1327625" y="1413089"/>
                </a:lnTo>
                <a:lnTo>
                  <a:pt x="1300380" y="1450696"/>
                </a:lnTo>
                <a:lnTo>
                  <a:pt x="1267105" y="1485049"/>
                </a:lnTo>
                <a:lnTo>
                  <a:pt x="1233971" y="1517955"/>
                </a:lnTo>
                <a:lnTo>
                  <a:pt x="1200547" y="1549161"/>
                </a:lnTo>
                <a:lnTo>
                  <a:pt x="1164526" y="1577142"/>
                </a:lnTo>
                <a:lnTo>
                  <a:pt x="1124528" y="1600866"/>
                </a:lnTo>
                <a:lnTo>
                  <a:pt x="1082056" y="1621994"/>
                </a:lnTo>
                <a:lnTo>
                  <a:pt x="1038486" y="1641967"/>
                </a:lnTo>
                <a:lnTo>
                  <a:pt x="994426" y="1661428"/>
                </a:lnTo>
                <a:lnTo>
                  <a:pt x="949092" y="1679602"/>
                </a:lnTo>
                <a:lnTo>
                  <a:pt x="925149" y="1687412"/>
                </a:lnTo>
                <a:lnTo>
                  <a:pt x="900721" y="1694735"/>
                </a:lnTo>
                <a:lnTo>
                  <a:pt x="853823" y="1708516"/>
                </a:lnTo>
                <a:lnTo>
                  <a:pt x="807226" y="1720638"/>
                </a:lnTo>
                <a:lnTo>
                  <a:pt x="782947" y="1725353"/>
                </a:lnTo>
                <a:lnTo>
                  <a:pt x="758295" y="1729553"/>
                </a:lnTo>
                <a:lnTo>
                  <a:pt x="711147" y="1734222"/>
                </a:lnTo>
                <a:lnTo>
                  <a:pt x="664440" y="1736296"/>
                </a:lnTo>
                <a:lnTo>
                  <a:pt x="640131" y="1736850"/>
                </a:lnTo>
                <a:lnTo>
                  <a:pt x="592660" y="1736406"/>
                </a:lnTo>
                <a:lnTo>
                  <a:pt x="550396" y="1732680"/>
                </a:lnTo>
                <a:lnTo>
                  <a:pt x="507622" y="1721853"/>
                </a:lnTo>
                <a:lnTo>
                  <a:pt x="466035" y="1706457"/>
                </a:lnTo>
                <a:lnTo>
                  <a:pt x="429912" y="1689032"/>
                </a:lnTo>
                <a:lnTo>
                  <a:pt x="393397" y="1667881"/>
                </a:lnTo>
                <a:lnTo>
                  <a:pt x="357059" y="1644370"/>
                </a:lnTo>
                <a:lnTo>
                  <a:pt x="323270" y="1619810"/>
                </a:lnTo>
                <a:lnTo>
                  <a:pt x="279554" y="1577126"/>
                </a:lnTo>
                <a:lnTo>
                  <a:pt x="239790" y="1530965"/>
                </a:lnTo>
                <a:lnTo>
                  <a:pt x="216823" y="1496735"/>
                </a:lnTo>
                <a:lnTo>
                  <a:pt x="196032" y="1460355"/>
                </a:lnTo>
                <a:lnTo>
                  <a:pt x="176208" y="1423019"/>
                </a:lnTo>
                <a:lnTo>
                  <a:pt x="156814" y="1385259"/>
                </a:lnTo>
                <a:lnTo>
                  <a:pt x="137611" y="1346252"/>
                </a:lnTo>
                <a:lnTo>
                  <a:pt x="118494" y="1304221"/>
                </a:lnTo>
                <a:lnTo>
                  <a:pt x="102235" y="1260846"/>
                </a:lnTo>
                <a:lnTo>
                  <a:pt x="86896" y="1216874"/>
                </a:lnTo>
                <a:lnTo>
                  <a:pt x="69495" y="1172636"/>
                </a:lnTo>
                <a:lnTo>
                  <a:pt x="56822" y="1128280"/>
                </a:lnTo>
                <a:lnTo>
                  <a:pt x="46604" y="1082814"/>
                </a:lnTo>
                <a:lnTo>
                  <a:pt x="40916" y="1058836"/>
                </a:lnTo>
                <a:lnTo>
                  <a:pt x="35007" y="1034384"/>
                </a:lnTo>
                <a:lnTo>
                  <a:pt x="30009" y="1009617"/>
                </a:lnTo>
                <a:lnTo>
                  <a:pt x="25619" y="984638"/>
                </a:lnTo>
                <a:lnTo>
                  <a:pt x="21634" y="959519"/>
                </a:lnTo>
                <a:lnTo>
                  <a:pt x="17919" y="935365"/>
                </a:lnTo>
                <a:lnTo>
                  <a:pt x="10969" y="888771"/>
                </a:lnTo>
                <a:lnTo>
                  <a:pt x="4352" y="843368"/>
                </a:lnTo>
                <a:lnTo>
                  <a:pt x="0" y="798495"/>
                </a:lnTo>
                <a:lnTo>
                  <a:pt x="1594" y="753857"/>
                </a:lnTo>
                <a:lnTo>
                  <a:pt x="5830" y="709323"/>
                </a:lnTo>
                <a:lnTo>
                  <a:pt x="11241" y="665894"/>
                </a:lnTo>
                <a:lnTo>
                  <a:pt x="17173" y="625425"/>
                </a:lnTo>
                <a:lnTo>
                  <a:pt x="26160" y="583451"/>
                </a:lnTo>
                <a:lnTo>
                  <a:pt x="36151" y="541159"/>
                </a:lnTo>
                <a:lnTo>
                  <a:pt x="44119" y="501197"/>
                </a:lnTo>
                <a:lnTo>
                  <a:pt x="56833" y="462269"/>
                </a:lnTo>
                <a:lnTo>
                  <a:pt x="72009" y="423800"/>
                </a:lnTo>
                <a:lnTo>
                  <a:pt x="85809" y="385537"/>
                </a:lnTo>
                <a:lnTo>
                  <a:pt x="101820" y="350186"/>
                </a:lnTo>
                <a:lnTo>
                  <a:pt x="120578" y="316837"/>
                </a:lnTo>
                <a:lnTo>
                  <a:pt x="153880" y="269369"/>
                </a:lnTo>
                <a:lnTo>
                  <a:pt x="185385" y="228023"/>
                </a:lnTo>
                <a:lnTo>
                  <a:pt x="222118" y="188961"/>
                </a:lnTo>
                <a:lnTo>
                  <a:pt x="266045" y="152692"/>
                </a:lnTo>
                <a:lnTo>
                  <a:pt x="312575" y="127600"/>
                </a:lnTo>
                <a:lnTo>
                  <a:pt x="358817" y="107818"/>
                </a:lnTo>
                <a:lnTo>
                  <a:pt x="401917" y="94783"/>
                </a:lnTo>
                <a:lnTo>
                  <a:pt x="435988" y="87613"/>
                </a:lnTo>
                <a:lnTo>
                  <a:pt x="469475" y="83720"/>
                </a:lnTo>
                <a:lnTo>
                  <a:pt x="501996" y="81990"/>
                </a:lnTo>
                <a:lnTo>
                  <a:pt x="534089" y="81221"/>
                </a:lnTo>
                <a:lnTo>
                  <a:pt x="565992" y="83701"/>
                </a:lnTo>
                <a:lnTo>
                  <a:pt x="598869" y="89390"/>
                </a:lnTo>
                <a:lnTo>
                  <a:pt x="634646" y="98974"/>
                </a:lnTo>
                <a:lnTo>
                  <a:pt x="671715" y="113111"/>
                </a:lnTo>
                <a:lnTo>
                  <a:pt x="709356" y="129977"/>
                </a:lnTo>
                <a:lnTo>
                  <a:pt x="747252" y="148057"/>
                </a:lnTo>
                <a:lnTo>
                  <a:pt x="785261" y="166676"/>
                </a:lnTo>
                <a:lnTo>
                  <a:pt x="823321" y="187651"/>
                </a:lnTo>
                <a:lnTo>
                  <a:pt x="861403" y="214613"/>
                </a:lnTo>
                <a:lnTo>
                  <a:pt x="896673" y="241412"/>
                </a:lnTo>
                <a:lnTo>
                  <a:pt x="929988" y="269550"/>
                </a:lnTo>
                <a:lnTo>
                  <a:pt x="962433" y="303223"/>
                </a:lnTo>
                <a:lnTo>
                  <a:pt x="994491" y="336533"/>
                </a:lnTo>
                <a:lnTo>
                  <a:pt x="1025321" y="371093"/>
                </a:lnTo>
                <a:lnTo>
                  <a:pt x="1053134" y="411147"/>
                </a:lnTo>
                <a:lnTo>
                  <a:pt x="1079606" y="450822"/>
                </a:lnTo>
                <a:lnTo>
                  <a:pt x="1105483" y="490680"/>
                </a:lnTo>
                <a:lnTo>
                  <a:pt x="1131095" y="533089"/>
                </a:lnTo>
                <a:lnTo>
                  <a:pt x="1153767" y="579453"/>
                </a:lnTo>
                <a:lnTo>
                  <a:pt x="1164257" y="603671"/>
                </a:lnTo>
                <a:lnTo>
                  <a:pt x="1181558" y="650335"/>
                </a:lnTo>
                <a:lnTo>
                  <a:pt x="1196303" y="696827"/>
                </a:lnTo>
                <a:lnTo>
                  <a:pt x="1203198" y="721079"/>
                </a:lnTo>
                <a:lnTo>
                  <a:pt x="1209912" y="745713"/>
                </a:lnTo>
                <a:lnTo>
                  <a:pt x="1216504" y="771660"/>
                </a:lnTo>
                <a:lnTo>
                  <a:pt x="1223016" y="798484"/>
                </a:lnTo>
                <a:lnTo>
                  <a:pt x="1229474" y="825892"/>
                </a:lnTo>
                <a:lnTo>
                  <a:pt x="1234838" y="853688"/>
                </a:lnTo>
                <a:lnTo>
                  <a:pt x="1239471" y="881744"/>
                </a:lnTo>
                <a:lnTo>
                  <a:pt x="1243618" y="909973"/>
                </a:lnTo>
                <a:lnTo>
                  <a:pt x="1246383" y="937259"/>
                </a:lnTo>
                <a:lnTo>
                  <a:pt x="1248227" y="963916"/>
                </a:lnTo>
                <a:lnTo>
                  <a:pt x="1249456" y="990154"/>
                </a:lnTo>
                <a:lnTo>
                  <a:pt x="1250275" y="1017171"/>
                </a:lnTo>
                <a:lnTo>
                  <a:pt x="1250822" y="1044708"/>
                </a:lnTo>
                <a:lnTo>
                  <a:pt x="1251185" y="1072591"/>
                </a:lnTo>
                <a:lnTo>
                  <a:pt x="1249312" y="1098587"/>
                </a:lnTo>
                <a:lnTo>
                  <a:pt x="1245945" y="1123327"/>
                </a:lnTo>
                <a:lnTo>
                  <a:pt x="1241585" y="1147228"/>
                </a:lnTo>
                <a:lnTo>
                  <a:pt x="1236561" y="1171629"/>
                </a:lnTo>
                <a:lnTo>
                  <a:pt x="1231095" y="1196363"/>
                </a:lnTo>
                <a:lnTo>
                  <a:pt x="1225335" y="1221319"/>
                </a:lnTo>
                <a:lnTo>
                  <a:pt x="1210468" y="1268804"/>
                </a:lnTo>
                <a:lnTo>
                  <a:pt x="1192219" y="1313544"/>
                </a:lnTo>
                <a:lnTo>
                  <a:pt x="1169997" y="1354595"/>
                </a:lnTo>
                <a:lnTo>
                  <a:pt x="1146009" y="1394006"/>
                </a:lnTo>
                <a:lnTo>
                  <a:pt x="1121237" y="1431631"/>
                </a:lnTo>
                <a:lnTo>
                  <a:pt x="1096116" y="1465992"/>
                </a:lnTo>
                <a:lnTo>
                  <a:pt x="1070840" y="1498903"/>
                </a:lnTo>
                <a:lnTo>
                  <a:pt x="994739" y="158555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2" name="SMARTInkShape-Group45"/>
          <p:cNvGrpSpPr/>
          <p:nvPr/>
        </p:nvGrpSpPr>
        <p:grpSpPr>
          <a:xfrm>
            <a:off x="6896184" y="5534712"/>
            <a:ext cx="1623045" cy="451901"/>
            <a:chOff x="6896184" y="5534712"/>
            <a:chExt cx="1623045" cy="451901"/>
          </a:xfrm>
        </p:grpSpPr>
        <p:sp>
          <p:nvSpPr>
            <p:cNvPr id="100" name="SMARTInkShape-170"/>
            <p:cNvSpPr/>
            <p:nvPr/>
          </p:nvSpPr>
          <p:spPr>
            <a:xfrm>
              <a:off x="7943850" y="5543726"/>
              <a:ext cx="575379" cy="380825"/>
            </a:xfrm>
            <a:custGeom>
              <a:avLst/>
              <a:gdLst/>
              <a:ahLst/>
              <a:cxnLst/>
              <a:rect l="0" t="0" r="0" b="0"/>
              <a:pathLst>
                <a:path w="575379" h="380825">
                  <a:moveTo>
                    <a:pt x="0" y="161749"/>
                  </a:moveTo>
                  <a:lnTo>
                    <a:pt x="0" y="156693"/>
                  </a:lnTo>
                  <a:lnTo>
                    <a:pt x="1058" y="155203"/>
                  </a:lnTo>
                  <a:lnTo>
                    <a:pt x="2822" y="154210"/>
                  </a:lnTo>
                  <a:lnTo>
                    <a:pt x="10779" y="153107"/>
                  </a:lnTo>
                  <a:lnTo>
                    <a:pt x="53204" y="152398"/>
                  </a:lnTo>
                  <a:lnTo>
                    <a:pt x="99726" y="152276"/>
                  </a:lnTo>
                  <a:lnTo>
                    <a:pt x="136398" y="152247"/>
                  </a:lnTo>
                  <a:lnTo>
                    <a:pt x="177391" y="152234"/>
                  </a:lnTo>
                  <a:lnTo>
                    <a:pt x="223127" y="152229"/>
                  </a:lnTo>
                  <a:lnTo>
                    <a:pt x="270618" y="152226"/>
                  </a:lnTo>
                  <a:lnTo>
                    <a:pt x="316419" y="152225"/>
                  </a:lnTo>
                  <a:lnTo>
                    <a:pt x="361469" y="149402"/>
                  </a:lnTo>
                  <a:lnTo>
                    <a:pt x="405128" y="144620"/>
                  </a:lnTo>
                  <a:lnTo>
                    <a:pt x="445698" y="138967"/>
                  </a:lnTo>
                  <a:lnTo>
                    <a:pt x="482074" y="135748"/>
                  </a:lnTo>
                  <a:lnTo>
                    <a:pt x="523836" y="131115"/>
                  </a:lnTo>
                  <a:lnTo>
                    <a:pt x="568320" y="117028"/>
                  </a:lnTo>
                  <a:lnTo>
                    <a:pt x="575378" y="110828"/>
                  </a:lnTo>
                  <a:lnTo>
                    <a:pt x="573027" y="105577"/>
                  </a:lnTo>
                  <a:lnTo>
                    <a:pt x="559126" y="91275"/>
                  </a:lnTo>
                  <a:lnTo>
                    <a:pt x="516766" y="70374"/>
                  </a:lnTo>
                  <a:lnTo>
                    <a:pt x="473904" y="49782"/>
                  </a:lnTo>
                  <a:lnTo>
                    <a:pt x="430044" y="30153"/>
                  </a:lnTo>
                  <a:lnTo>
                    <a:pt x="389747" y="13498"/>
                  </a:lnTo>
                  <a:lnTo>
                    <a:pt x="343515" y="0"/>
                  </a:lnTo>
                  <a:lnTo>
                    <a:pt x="359288" y="917"/>
                  </a:lnTo>
                  <a:lnTo>
                    <a:pt x="400954" y="13086"/>
                  </a:lnTo>
                  <a:lnTo>
                    <a:pt x="443816" y="25335"/>
                  </a:lnTo>
                  <a:lnTo>
                    <a:pt x="467816" y="35840"/>
                  </a:lnTo>
                  <a:lnTo>
                    <a:pt x="501376" y="63886"/>
                  </a:lnTo>
                  <a:lnTo>
                    <a:pt x="508584" y="76274"/>
                  </a:lnTo>
                  <a:lnTo>
                    <a:pt x="510505" y="82541"/>
                  </a:lnTo>
                  <a:lnTo>
                    <a:pt x="508154" y="111586"/>
                  </a:lnTo>
                  <a:lnTo>
                    <a:pt x="495698" y="152060"/>
                  </a:lnTo>
                  <a:lnTo>
                    <a:pt x="478602" y="192509"/>
                  </a:lnTo>
                  <a:lnTo>
                    <a:pt x="455075" y="231306"/>
                  </a:lnTo>
                  <a:lnTo>
                    <a:pt x="433051" y="269612"/>
                  </a:lnTo>
                  <a:lnTo>
                    <a:pt x="400215" y="315287"/>
                  </a:lnTo>
                  <a:lnTo>
                    <a:pt x="373809" y="347774"/>
                  </a:lnTo>
                  <a:lnTo>
                    <a:pt x="347598" y="367783"/>
                  </a:lnTo>
                  <a:lnTo>
                    <a:pt x="344987" y="372558"/>
                  </a:lnTo>
                  <a:lnTo>
                    <a:pt x="344292" y="375313"/>
                  </a:lnTo>
                  <a:lnTo>
                    <a:pt x="342770" y="377151"/>
                  </a:lnTo>
                  <a:lnTo>
                    <a:pt x="333804" y="380681"/>
                  </a:lnTo>
                  <a:lnTo>
                    <a:pt x="342787" y="380823"/>
                  </a:lnTo>
                  <a:lnTo>
                    <a:pt x="333377" y="380824"/>
                  </a:lnTo>
                  <a:lnTo>
                    <a:pt x="341576" y="380824"/>
                  </a:lnTo>
                  <a:lnTo>
                    <a:pt x="337451" y="380824"/>
                  </a:lnTo>
                  <a:lnTo>
                    <a:pt x="336093" y="379766"/>
                  </a:lnTo>
                  <a:lnTo>
                    <a:pt x="304800" y="3331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171"/>
            <p:cNvSpPr/>
            <p:nvPr/>
          </p:nvSpPr>
          <p:spPr>
            <a:xfrm>
              <a:off x="6896184" y="5534712"/>
              <a:ext cx="961942" cy="451901"/>
            </a:xfrm>
            <a:custGeom>
              <a:avLst/>
              <a:gdLst/>
              <a:ahLst/>
              <a:cxnLst/>
              <a:rect l="0" t="0" r="0" b="0"/>
              <a:pathLst>
                <a:path w="961942" h="451901">
                  <a:moveTo>
                    <a:pt x="961941" y="151713"/>
                  </a:moveTo>
                  <a:lnTo>
                    <a:pt x="952220" y="152771"/>
                  </a:lnTo>
                  <a:lnTo>
                    <a:pt x="913035" y="159914"/>
                  </a:lnTo>
                  <a:lnTo>
                    <a:pt x="868359" y="162034"/>
                  </a:lnTo>
                  <a:lnTo>
                    <a:pt x="829203" y="167707"/>
                  </a:lnTo>
                  <a:lnTo>
                    <a:pt x="796055" y="169404"/>
                  </a:lnTo>
                  <a:lnTo>
                    <a:pt x="760156" y="172981"/>
                  </a:lnTo>
                  <a:lnTo>
                    <a:pt x="721976" y="177041"/>
                  </a:lnTo>
                  <a:lnTo>
                    <a:pt x="680312" y="178845"/>
                  </a:lnTo>
                  <a:lnTo>
                    <a:pt x="639922" y="182468"/>
                  </a:lnTo>
                  <a:lnTo>
                    <a:pt x="599747" y="186549"/>
                  </a:lnTo>
                  <a:lnTo>
                    <a:pt x="557197" y="188363"/>
                  </a:lnTo>
                  <a:lnTo>
                    <a:pt x="516412" y="191991"/>
                  </a:lnTo>
                  <a:lnTo>
                    <a:pt x="477120" y="196072"/>
                  </a:lnTo>
                  <a:lnTo>
                    <a:pt x="438490" y="197886"/>
                  </a:lnTo>
                  <a:lnTo>
                    <a:pt x="400154" y="198693"/>
                  </a:lnTo>
                  <a:lnTo>
                    <a:pt x="363009" y="200109"/>
                  </a:lnTo>
                  <a:lnTo>
                    <a:pt x="328859" y="204267"/>
                  </a:lnTo>
                  <a:lnTo>
                    <a:pt x="296044" y="206820"/>
                  </a:lnTo>
                  <a:lnTo>
                    <a:pt x="263820" y="207955"/>
                  </a:lnTo>
                  <a:lnTo>
                    <a:pt x="218045" y="209652"/>
                  </a:lnTo>
                  <a:lnTo>
                    <a:pt x="173060" y="216349"/>
                  </a:lnTo>
                  <a:lnTo>
                    <a:pt x="128544" y="217985"/>
                  </a:lnTo>
                  <a:lnTo>
                    <a:pt x="87109" y="225874"/>
                  </a:lnTo>
                  <a:lnTo>
                    <a:pt x="60531" y="227510"/>
                  </a:lnTo>
                  <a:lnTo>
                    <a:pt x="32279" y="219676"/>
                  </a:lnTo>
                  <a:lnTo>
                    <a:pt x="31016" y="218189"/>
                  </a:lnTo>
                  <a:lnTo>
                    <a:pt x="29613" y="213713"/>
                  </a:lnTo>
                  <a:lnTo>
                    <a:pt x="33880" y="200188"/>
                  </a:lnTo>
                  <a:lnTo>
                    <a:pt x="46904" y="182774"/>
                  </a:lnTo>
                  <a:lnTo>
                    <a:pt x="85476" y="151381"/>
                  </a:lnTo>
                  <a:lnTo>
                    <a:pt x="131038" y="123700"/>
                  </a:lnTo>
                  <a:lnTo>
                    <a:pt x="175983" y="97849"/>
                  </a:lnTo>
                  <a:lnTo>
                    <a:pt x="218021" y="78906"/>
                  </a:lnTo>
                  <a:lnTo>
                    <a:pt x="259722" y="55879"/>
                  </a:lnTo>
                  <a:lnTo>
                    <a:pt x="298298" y="36005"/>
                  </a:lnTo>
                  <a:lnTo>
                    <a:pt x="339392" y="15341"/>
                  </a:lnTo>
                  <a:lnTo>
                    <a:pt x="370018" y="0"/>
                  </a:lnTo>
                  <a:lnTo>
                    <a:pt x="322571" y="16658"/>
                  </a:lnTo>
                  <a:lnTo>
                    <a:pt x="275984" y="39318"/>
                  </a:lnTo>
                  <a:lnTo>
                    <a:pt x="232234" y="67727"/>
                  </a:lnTo>
                  <a:lnTo>
                    <a:pt x="189651" y="84849"/>
                  </a:lnTo>
                  <a:lnTo>
                    <a:pt x="142690" y="108492"/>
                  </a:lnTo>
                  <a:lnTo>
                    <a:pt x="100209" y="134119"/>
                  </a:lnTo>
                  <a:lnTo>
                    <a:pt x="60405" y="162938"/>
                  </a:lnTo>
                  <a:lnTo>
                    <a:pt x="16257" y="195172"/>
                  </a:lnTo>
                  <a:lnTo>
                    <a:pt x="0" y="208792"/>
                  </a:lnTo>
                  <a:lnTo>
                    <a:pt x="44973" y="253919"/>
                  </a:lnTo>
                  <a:lnTo>
                    <a:pt x="84036" y="286437"/>
                  </a:lnTo>
                  <a:lnTo>
                    <a:pt x="129069" y="323434"/>
                  </a:lnTo>
                  <a:lnTo>
                    <a:pt x="170122" y="354641"/>
                  </a:lnTo>
                  <a:lnTo>
                    <a:pt x="211919" y="385054"/>
                  </a:lnTo>
                  <a:lnTo>
                    <a:pt x="254996" y="410293"/>
                  </a:lnTo>
                  <a:lnTo>
                    <a:pt x="302421" y="437153"/>
                  </a:lnTo>
                  <a:lnTo>
                    <a:pt x="344500" y="448515"/>
                  </a:lnTo>
                  <a:lnTo>
                    <a:pt x="362614" y="451900"/>
                  </a:lnTo>
                  <a:lnTo>
                    <a:pt x="399966" y="4469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SMARTInkShape-Group46"/>
          <p:cNvGrpSpPr/>
          <p:nvPr/>
        </p:nvGrpSpPr>
        <p:grpSpPr>
          <a:xfrm>
            <a:off x="8547002" y="4895850"/>
            <a:ext cx="797024" cy="1046569"/>
            <a:chOff x="8547002" y="4895850"/>
            <a:chExt cx="797024" cy="1046569"/>
          </a:xfrm>
        </p:grpSpPr>
        <p:sp>
          <p:nvSpPr>
            <p:cNvPr id="103" name="SMARTInkShape-172"/>
            <p:cNvSpPr/>
            <p:nvPr/>
          </p:nvSpPr>
          <p:spPr>
            <a:xfrm>
              <a:off x="9039225" y="4968396"/>
              <a:ext cx="304801" cy="378383"/>
            </a:xfrm>
            <a:custGeom>
              <a:avLst/>
              <a:gdLst/>
              <a:ahLst/>
              <a:cxnLst/>
              <a:rect l="0" t="0" r="0" b="0"/>
              <a:pathLst>
                <a:path w="304801" h="378383">
                  <a:moveTo>
                    <a:pt x="0" y="356079"/>
                  </a:moveTo>
                  <a:lnTo>
                    <a:pt x="30397" y="333286"/>
                  </a:lnTo>
                  <a:lnTo>
                    <a:pt x="43848" y="325488"/>
                  </a:lnTo>
                  <a:lnTo>
                    <a:pt x="75219" y="284615"/>
                  </a:lnTo>
                  <a:lnTo>
                    <a:pt x="96624" y="244400"/>
                  </a:lnTo>
                  <a:lnTo>
                    <a:pt x="109062" y="207278"/>
                  </a:lnTo>
                  <a:lnTo>
                    <a:pt x="113265" y="166290"/>
                  </a:lnTo>
                  <a:lnTo>
                    <a:pt x="108196" y="149667"/>
                  </a:lnTo>
                  <a:lnTo>
                    <a:pt x="103880" y="142271"/>
                  </a:lnTo>
                  <a:lnTo>
                    <a:pt x="99946" y="138398"/>
                  </a:lnTo>
                  <a:lnTo>
                    <a:pt x="96264" y="136875"/>
                  </a:lnTo>
                  <a:lnTo>
                    <a:pt x="92751" y="136918"/>
                  </a:lnTo>
                  <a:lnTo>
                    <a:pt x="72637" y="152148"/>
                  </a:lnTo>
                  <a:lnTo>
                    <a:pt x="45252" y="199116"/>
                  </a:lnTo>
                  <a:lnTo>
                    <a:pt x="31908" y="239780"/>
                  </a:lnTo>
                  <a:lnTo>
                    <a:pt x="23330" y="272936"/>
                  </a:lnTo>
                  <a:lnTo>
                    <a:pt x="21377" y="318392"/>
                  </a:lnTo>
                  <a:lnTo>
                    <a:pt x="27030" y="351262"/>
                  </a:lnTo>
                  <a:lnTo>
                    <a:pt x="32475" y="363816"/>
                  </a:lnTo>
                  <a:lnTo>
                    <a:pt x="46889" y="372923"/>
                  </a:lnTo>
                  <a:lnTo>
                    <a:pt x="66348" y="378382"/>
                  </a:lnTo>
                  <a:lnTo>
                    <a:pt x="85579" y="377281"/>
                  </a:lnTo>
                  <a:lnTo>
                    <a:pt x="104710" y="364796"/>
                  </a:lnTo>
                  <a:lnTo>
                    <a:pt x="130509" y="333968"/>
                  </a:lnTo>
                  <a:lnTo>
                    <a:pt x="154380" y="295200"/>
                  </a:lnTo>
                  <a:lnTo>
                    <a:pt x="171272" y="264463"/>
                  </a:lnTo>
                  <a:lnTo>
                    <a:pt x="185834" y="229636"/>
                  </a:lnTo>
                  <a:lnTo>
                    <a:pt x="202185" y="192990"/>
                  </a:lnTo>
                  <a:lnTo>
                    <a:pt x="218977" y="156595"/>
                  </a:lnTo>
                  <a:lnTo>
                    <a:pt x="233496" y="122780"/>
                  </a:lnTo>
                  <a:lnTo>
                    <a:pt x="243456" y="79050"/>
                  </a:lnTo>
                  <a:lnTo>
                    <a:pt x="253367" y="33951"/>
                  </a:lnTo>
                  <a:lnTo>
                    <a:pt x="256673" y="0"/>
                  </a:lnTo>
                  <a:lnTo>
                    <a:pt x="255782" y="160"/>
                  </a:lnTo>
                  <a:lnTo>
                    <a:pt x="227496" y="43314"/>
                  </a:lnTo>
                  <a:lnTo>
                    <a:pt x="212045" y="73614"/>
                  </a:lnTo>
                  <a:lnTo>
                    <a:pt x="200764" y="112225"/>
                  </a:lnTo>
                  <a:lnTo>
                    <a:pt x="190719" y="154356"/>
                  </a:lnTo>
                  <a:lnTo>
                    <a:pt x="183862" y="196473"/>
                  </a:lnTo>
                  <a:lnTo>
                    <a:pt x="184652" y="239643"/>
                  </a:lnTo>
                  <a:lnTo>
                    <a:pt x="194401" y="287101"/>
                  </a:lnTo>
                  <a:lnTo>
                    <a:pt x="207576" y="325991"/>
                  </a:lnTo>
                  <a:lnTo>
                    <a:pt x="217845" y="341295"/>
                  </a:lnTo>
                  <a:lnTo>
                    <a:pt x="229464" y="349508"/>
                  </a:lnTo>
                  <a:lnTo>
                    <a:pt x="235526" y="351699"/>
                  </a:lnTo>
                  <a:lnTo>
                    <a:pt x="253550" y="345666"/>
                  </a:lnTo>
                  <a:lnTo>
                    <a:pt x="264284" y="339612"/>
                  </a:lnTo>
                  <a:lnTo>
                    <a:pt x="279032" y="321596"/>
                  </a:lnTo>
                  <a:lnTo>
                    <a:pt x="297123" y="275537"/>
                  </a:lnTo>
                  <a:lnTo>
                    <a:pt x="304800" y="2513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173"/>
            <p:cNvSpPr/>
            <p:nvPr/>
          </p:nvSpPr>
          <p:spPr>
            <a:xfrm>
              <a:off x="9096375" y="4895850"/>
              <a:ext cx="85726" cy="76201"/>
            </a:xfrm>
            <a:custGeom>
              <a:avLst/>
              <a:gdLst/>
              <a:ahLst/>
              <a:cxnLst/>
              <a:rect l="0" t="0" r="0" b="0"/>
              <a:pathLst>
                <a:path w="85726" h="76201">
                  <a:moveTo>
                    <a:pt x="0" y="76200"/>
                  </a:moveTo>
                  <a:lnTo>
                    <a:pt x="5057" y="71144"/>
                  </a:lnTo>
                  <a:lnTo>
                    <a:pt x="50399" y="58274"/>
                  </a:lnTo>
                  <a:lnTo>
                    <a:pt x="67614" y="43960"/>
                  </a:lnTo>
                  <a:lnTo>
                    <a:pt x="81992" y="22461"/>
                  </a:lnTo>
                  <a:lnTo>
                    <a:pt x="84619" y="12770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174"/>
            <p:cNvSpPr/>
            <p:nvPr/>
          </p:nvSpPr>
          <p:spPr>
            <a:xfrm>
              <a:off x="8547002" y="5541193"/>
              <a:ext cx="282674" cy="401226"/>
            </a:xfrm>
            <a:custGeom>
              <a:avLst/>
              <a:gdLst/>
              <a:ahLst/>
              <a:cxnLst/>
              <a:rect l="0" t="0" r="0" b="0"/>
              <a:pathLst>
                <a:path w="282674" h="401226">
                  <a:moveTo>
                    <a:pt x="215998" y="183332"/>
                  </a:moveTo>
                  <a:lnTo>
                    <a:pt x="213176" y="155568"/>
                  </a:lnTo>
                  <a:lnTo>
                    <a:pt x="206297" y="111668"/>
                  </a:lnTo>
                  <a:lnTo>
                    <a:pt x="198072" y="74139"/>
                  </a:lnTo>
                  <a:lnTo>
                    <a:pt x="174044" y="29119"/>
                  </a:lnTo>
                  <a:lnTo>
                    <a:pt x="153825" y="3584"/>
                  </a:lnTo>
                  <a:lnTo>
                    <a:pt x="149149" y="0"/>
                  </a:lnTo>
                  <a:lnTo>
                    <a:pt x="141799" y="786"/>
                  </a:lnTo>
                  <a:lnTo>
                    <a:pt x="122343" y="10125"/>
                  </a:lnTo>
                  <a:lnTo>
                    <a:pt x="92646" y="38290"/>
                  </a:lnTo>
                  <a:lnTo>
                    <a:pt x="68795" y="73446"/>
                  </a:lnTo>
                  <a:lnTo>
                    <a:pt x="48322" y="120788"/>
                  </a:lnTo>
                  <a:lnTo>
                    <a:pt x="35290" y="153770"/>
                  </a:lnTo>
                  <a:lnTo>
                    <a:pt x="23500" y="186068"/>
                  </a:lnTo>
                  <a:lnTo>
                    <a:pt x="14732" y="218062"/>
                  </a:lnTo>
                  <a:lnTo>
                    <a:pt x="7307" y="249920"/>
                  </a:lnTo>
                  <a:lnTo>
                    <a:pt x="0" y="294784"/>
                  </a:lnTo>
                  <a:lnTo>
                    <a:pt x="656" y="332066"/>
                  </a:lnTo>
                  <a:lnTo>
                    <a:pt x="10361" y="368052"/>
                  </a:lnTo>
                  <a:lnTo>
                    <a:pt x="24423" y="388935"/>
                  </a:lnTo>
                  <a:lnTo>
                    <a:pt x="38779" y="396419"/>
                  </a:lnTo>
                  <a:lnTo>
                    <a:pt x="73865" y="401225"/>
                  </a:lnTo>
                  <a:lnTo>
                    <a:pt x="92502" y="396237"/>
                  </a:lnTo>
                  <a:lnTo>
                    <a:pt x="135394" y="370731"/>
                  </a:lnTo>
                  <a:lnTo>
                    <a:pt x="177028" y="326457"/>
                  </a:lnTo>
                  <a:lnTo>
                    <a:pt x="205157" y="284183"/>
                  </a:lnTo>
                  <a:lnTo>
                    <a:pt x="226309" y="244376"/>
                  </a:lnTo>
                  <a:lnTo>
                    <a:pt x="239749" y="206828"/>
                  </a:lnTo>
                  <a:lnTo>
                    <a:pt x="250950" y="162338"/>
                  </a:lnTo>
                  <a:lnTo>
                    <a:pt x="253476" y="133324"/>
                  </a:lnTo>
                  <a:lnTo>
                    <a:pt x="252625" y="133060"/>
                  </a:lnTo>
                  <a:lnTo>
                    <a:pt x="240786" y="153324"/>
                  </a:lnTo>
                  <a:lnTo>
                    <a:pt x="236749" y="181261"/>
                  </a:lnTo>
                  <a:lnTo>
                    <a:pt x="241449" y="201462"/>
                  </a:lnTo>
                  <a:lnTo>
                    <a:pt x="256655" y="230187"/>
                  </a:lnTo>
                  <a:lnTo>
                    <a:pt x="261094" y="233619"/>
                  </a:lnTo>
                  <a:lnTo>
                    <a:pt x="282673" y="2404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SMARTInkShape-Group47"/>
          <p:cNvGrpSpPr/>
          <p:nvPr/>
        </p:nvGrpSpPr>
        <p:grpSpPr>
          <a:xfrm>
            <a:off x="8763000" y="4914900"/>
            <a:ext cx="2295526" cy="1050494"/>
            <a:chOff x="8763000" y="4914900"/>
            <a:chExt cx="2295526" cy="1050494"/>
          </a:xfrm>
        </p:grpSpPr>
        <p:sp>
          <p:nvSpPr>
            <p:cNvPr id="107" name="SMARTInkShape-175"/>
            <p:cNvSpPr/>
            <p:nvPr/>
          </p:nvSpPr>
          <p:spPr>
            <a:xfrm>
              <a:off x="8763000" y="5648325"/>
              <a:ext cx="133351" cy="317069"/>
            </a:xfrm>
            <a:custGeom>
              <a:avLst/>
              <a:gdLst/>
              <a:ahLst/>
              <a:cxnLst/>
              <a:rect l="0" t="0" r="0" b="0"/>
              <a:pathLst>
                <a:path w="133351" h="317069">
                  <a:moveTo>
                    <a:pt x="0" y="0"/>
                  </a:moveTo>
                  <a:lnTo>
                    <a:pt x="0" y="40960"/>
                  </a:lnTo>
                  <a:lnTo>
                    <a:pt x="0" y="85232"/>
                  </a:lnTo>
                  <a:lnTo>
                    <a:pt x="0" y="128898"/>
                  </a:lnTo>
                  <a:lnTo>
                    <a:pt x="1058" y="168413"/>
                  </a:lnTo>
                  <a:lnTo>
                    <a:pt x="5057" y="203614"/>
                  </a:lnTo>
                  <a:lnTo>
                    <a:pt x="13257" y="243069"/>
                  </a:lnTo>
                  <a:lnTo>
                    <a:pt x="26569" y="283787"/>
                  </a:lnTo>
                  <a:lnTo>
                    <a:pt x="36856" y="299341"/>
                  </a:lnTo>
                  <a:lnTo>
                    <a:pt x="51305" y="310488"/>
                  </a:lnTo>
                  <a:lnTo>
                    <a:pt x="59603" y="314942"/>
                  </a:lnTo>
                  <a:lnTo>
                    <a:pt x="74468" y="317068"/>
                  </a:lnTo>
                  <a:lnTo>
                    <a:pt x="133350" y="3048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176"/>
            <p:cNvSpPr/>
            <p:nvPr/>
          </p:nvSpPr>
          <p:spPr>
            <a:xfrm>
              <a:off x="9020175" y="5470573"/>
              <a:ext cx="514351" cy="483205"/>
            </a:xfrm>
            <a:custGeom>
              <a:avLst/>
              <a:gdLst/>
              <a:ahLst/>
              <a:cxnLst/>
              <a:rect l="0" t="0" r="0" b="0"/>
              <a:pathLst>
                <a:path w="514351" h="483205">
                  <a:moveTo>
                    <a:pt x="0" y="358727"/>
                  </a:moveTo>
                  <a:lnTo>
                    <a:pt x="5057" y="358727"/>
                  </a:lnTo>
                  <a:lnTo>
                    <a:pt x="10361" y="355905"/>
                  </a:lnTo>
                  <a:lnTo>
                    <a:pt x="53258" y="323080"/>
                  </a:lnTo>
                  <a:lnTo>
                    <a:pt x="93170" y="276879"/>
                  </a:lnTo>
                  <a:lnTo>
                    <a:pt x="107025" y="258850"/>
                  </a:lnTo>
                  <a:lnTo>
                    <a:pt x="124609" y="221066"/>
                  </a:lnTo>
                  <a:lnTo>
                    <a:pt x="129465" y="199119"/>
                  </a:lnTo>
                  <a:lnTo>
                    <a:pt x="128801" y="181604"/>
                  </a:lnTo>
                  <a:lnTo>
                    <a:pt x="124978" y="168881"/>
                  </a:lnTo>
                  <a:lnTo>
                    <a:pt x="122478" y="165488"/>
                  </a:lnTo>
                  <a:lnTo>
                    <a:pt x="119752" y="163226"/>
                  </a:lnTo>
                  <a:lnTo>
                    <a:pt x="105434" y="169179"/>
                  </a:lnTo>
                  <a:lnTo>
                    <a:pt x="95690" y="175212"/>
                  </a:lnTo>
                  <a:lnTo>
                    <a:pt x="66805" y="214041"/>
                  </a:lnTo>
                  <a:lnTo>
                    <a:pt x="53308" y="255650"/>
                  </a:lnTo>
                  <a:lnTo>
                    <a:pt x="44252" y="294789"/>
                  </a:lnTo>
                  <a:lnTo>
                    <a:pt x="44979" y="333197"/>
                  </a:lnTo>
                  <a:lnTo>
                    <a:pt x="51898" y="376445"/>
                  </a:lnTo>
                  <a:lnTo>
                    <a:pt x="64775" y="423257"/>
                  </a:lnTo>
                  <a:lnTo>
                    <a:pt x="81752" y="452283"/>
                  </a:lnTo>
                  <a:lnTo>
                    <a:pt x="112574" y="478769"/>
                  </a:lnTo>
                  <a:lnTo>
                    <a:pt x="119499" y="483204"/>
                  </a:lnTo>
                  <a:lnTo>
                    <a:pt x="144128" y="479667"/>
                  </a:lnTo>
                  <a:lnTo>
                    <a:pt x="173065" y="466453"/>
                  </a:lnTo>
                  <a:lnTo>
                    <a:pt x="196510" y="446469"/>
                  </a:lnTo>
                  <a:lnTo>
                    <a:pt x="222502" y="401305"/>
                  </a:lnTo>
                  <a:lnTo>
                    <a:pt x="236826" y="363186"/>
                  </a:lnTo>
                  <a:lnTo>
                    <a:pt x="249189" y="320492"/>
                  </a:lnTo>
                  <a:lnTo>
                    <a:pt x="258212" y="273295"/>
                  </a:lnTo>
                  <a:lnTo>
                    <a:pt x="262927" y="226919"/>
                  </a:lnTo>
                  <a:lnTo>
                    <a:pt x="265023" y="182670"/>
                  </a:lnTo>
                  <a:lnTo>
                    <a:pt x="265955" y="141838"/>
                  </a:lnTo>
                  <a:lnTo>
                    <a:pt x="266369" y="102523"/>
                  </a:lnTo>
                  <a:lnTo>
                    <a:pt x="265495" y="64942"/>
                  </a:lnTo>
                  <a:lnTo>
                    <a:pt x="261169" y="19326"/>
                  </a:lnTo>
                  <a:lnTo>
                    <a:pt x="263536" y="6799"/>
                  </a:lnTo>
                  <a:lnTo>
                    <a:pt x="264591" y="6633"/>
                  </a:lnTo>
                  <a:lnTo>
                    <a:pt x="266284" y="40470"/>
                  </a:lnTo>
                  <a:lnTo>
                    <a:pt x="265457" y="74404"/>
                  </a:lnTo>
                  <a:lnTo>
                    <a:pt x="261562" y="107125"/>
                  </a:lnTo>
                  <a:lnTo>
                    <a:pt x="256303" y="139307"/>
                  </a:lnTo>
                  <a:lnTo>
                    <a:pt x="247392" y="184353"/>
                  </a:lnTo>
                  <a:lnTo>
                    <a:pt x="240871" y="227333"/>
                  </a:lnTo>
                  <a:lnTo>
                    <a:pt x="238938" y="270759"/>
                  </a:lnTo>
                  <a:lnTo>
                    <a:pt x="241188" y="310438"/>
                  </a:lnTo>
                  <a:lnTo>
                    <a:pt x="251430" y="356714"/>
                  </a:lnTo>
                  <a:lnTo>
                    <a:pt x="265586" y="381650"/>
                  </a:lnTo>
                  <a:lnTo>
                    <a:pt x="279963" y="392904"/>
                  </a:lnTo>
                  <a:lnTo>
                    <a:pt x="296937" y="400375"/>
                  </a:lnTo>
                  <a:lnTo>
                    <a:pt x="315064" y="403696"/>
                  </a:lnTo>
                  <a:lnTo>
                    <a:pt x="343119" y="400508"/>
                  </a:lnTo>
                  <a:lnTo>
                    <a:pt x="376596" y="382748"/>
                  </a:lnTo>
                  <a:lnTo>
                    <a:pt x="395271" y="360584"/>
                  </a:lnTo>
                  <a:lnTo>
                    <a:pt x="417684" y="318355"/>
                  </a:lnTo>
                  <a:lnTo>
                    <a:pt x="430112" y="285751"/>
                  </a:lnTo>
                  <a:lnTo>
                    <a:pt x="439163" y="246565"/>
                  </a:lnTo>
                  <a:lnTo>
                    <a:pt x="441069" y="207277"/>
                  </a:lnTo>
                  <a:lnTo>
                    <a:pt x="439448" y="167591"/>
                  </a:lnTo>
                  <a:lnTo>
                    <a:pt x="438727" y="125258"/>
                  </a:lnTo>
                  <a:lnTo>
                    <a:pt x="435584" y="87394"/>
                  </a:lnTo>
                  <a:lnTo>
                    <a:pt x="427865" y="41971"/>
                  </a:lnTo>
                  <a:lnTo>
                    <a:pt x="415775" y="3235"/>
                  </a:lnTo>
                  <a:lnTo>
                    <a:pt x="413708" y="24"/>
                  </a:lnTo>
                  <a:lnTo>
                    <a:pt x="412331" y="0"/>
                  </a:lnTo>
                  <a:lnTo>
                    <a:pt x="411412" y="2101"/>
                  </a:lnTo>
                  <a:lnTo>
                    <a:pt x="405062" y="40453"/>
                  </a:lnTo>
                  <a:lnTo>
                    <a:pt x="402279" y="72633"/>
                  </a:lnTo>
                  <a:lnTo>
                    <a:pt x="399982" y="104574"/>
                  </a:lnTo>
                  <a:lnTo>
                    <a:pt x="393798" y="151248"/>
                  </a:lnTo>
                  <a:lnTo>
                    <a:pt x="391495" y="192359"/>
                  </a:lnTo>
                  <a:lnTo>
                    <a:pt x="390812" y="231351"/>
                  </a:lnTo>
                  <a:lnTo>
                    <a:pt x="391668" y="268657"/>
                  </a:lnTo>
                  <a:lnTo>
                    <a:pt x="399213" y="299231"/>
                  </a:lnTo>
                  <a:lnTo>
                    <a:pt x="408850" y="314998"/>
                  </a:lnTo>
                  <a:lnTo>
                    <a:pt x="423011" y="326239"/>
                  </a:lnTo>
                  <a:lnTo>
                    <a:pt x="439888" y="333704"/>
                  </a:lnTo>
                  <a:lnTo>
                    <a:pt x="457973" y="337023"/>
                  </a:lnTo>
                  <a:lnTo>
                    <a:pt x="514350" y="3301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177"/>
            <p:cNvSpPr/>
            <p:nvPr/>
          </p:nvSpPr>
          <p:spPr>
            <a:xfrm>
              <a:off x="9595109" y="5553075"/>
              <a:ext cx="291842" cy="259682"/>
            </a:xfrm>
            <a:custGeom>
              <a:avLst/>
              <a:gdLst/>
              <a:ahLst/>
              <a:cxnLst/>
              <a:rect l="0" t="0" r="0" b="0"/>
              <a:pathLst>
                <a:path w="291842" h="259682">
                  <a:moveTo>
                    <a:pt x="72766" y="0"/>
                  </a:moveTo>
                  <a:lnTo>
                    <a:pt x="72766" y="5056"/>
                  </a:lnTo>
                  <a:lnTo>
                    <a:pt x="54403" y="44931"/>
                  </a:lnTo>
                  <a:lnTo>
                    <a:pt x="34164" y="82222"/>
                  </a:lnTo>
                  <a:lnTo>
                    <a:pt x="19465" y="120553"/>
                  </a:lnTo>
                  <a:lnTo>
                    <a:pt x="4292" y="161896"/>
                  </a:lnTo>
                  <a:lnTo>
                    <a:pt x="0" y="199306"/>
                  </a:lnTo>
                  <a:lnTo>
                    <a:pt x="2639" y="236736"/>
                  </a:lnTo>
                  <a:lnTo>
                    <a:pt x="10201" y="250913"/>
                  </a:lnTo>
                  <a:lnTo>
                    <a:pt x="15181" y="256176"/>
                  </a:lnTo>
                  <a:lnTo>
                    <a:pt x="20618" y="258625"/>
                  </a:lnTo>
                  <a:lnTo>
                    <a:pt x="32303" y="258525"/>
                  </a:lnTo>
                  <a:lnTo>
                    <a:pt x="44551" y="252131"/>
                  </a:lnTo>
                  <a:lnTo>
                    <a:pt x="50781" y="247462"/>
                  </a:lnTo>
                  <a:lnTo>
                    <a:pt x="60526" y="230986"/>
                  </a:lnTo>
                  <a:lnTo>
                    <a:pt x="80461" y="185915"/>
                  </a:lnTo>
                  <a:lnTo>
                    <a:pt x="93508" y="143751"/>
                  </a:lnTo>
                  <a:lnTo>
                    <a:pt x="104076" y="102800"/>
                  </a:lnTo>
                  <a:lnTo>
                    <a:pt x="117129" y="58642"/>
                  </a:lnTo>
                  <a:lnTo>
                    <a:pt x="128023" y="24891"/>
                  </a:lnTo>
                  <a:lnTo>
                    <a:pt x="122127" y="61264"/>
                  </a:lnTo>
                  <a:lnTo>
                    <a:pt x="120906" y="104935"/>
                  </a:lnTo>
                  <a:lnTo>
                    <a:pt x="121678" y="140830"/>
                  </a:lnTo>
                  <a:lnTo>
                    <a:pt x="129121" y="184838"/>
                  </a:lnTo>
                  <a:lnTo>
                    <a:pt x="144262" y="222571"/>
                  </a:lnTo>
                  <a:lnTo>
                    <a:pt x="156048" y="240385"/>
                  </a:lnTo>
                  <a:lnTo>
                    <a:pt x="173985" y="252535"/>
                  </a:lnTo>
                  <a:lnTo>
                    <a:pt x="184696" y="257256"/>
                  </a:lnTo>
                  <a:lnTo>
                    <a:pt x="210706" y="259681"/>
                  </a:lnTo>
                  <a:lnTo>
                    <a:pt x="236731" y="256172"/>
                  </a:lnTo>
                  <a:lnTo>
                    <a:pt x="255353" y="247557"/>
                  </a:lnTo>
                  <a:lnTo>
                    <a:pt x="291841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178"/>
            <p:cNvSpPr/>
            <p:nvPr/>
          </p:nvSpPr>
          <p:spPr>
            <a:xfrm>
              <a:off x="10023200" y="4938520"/>
              <a:ext cx="368576" cy="429484"/>
            </a:xfrm>
            <a:custGeom>
              <a:avLst/>
              <a:gdLst/>
              <a:ahLst/>
              <a:cxnLst/>
              <a:rect l="0" t="0" r="0" b="0"/>
              <a:pathLst>
                <a:path w="368576" h="429484">
                  <a:moveTo>
                    <a:pt x="206650" y="166880"/>
                  </a:moveTo>
                  <a:lnTo>
                    <a:pt x="203827" y="122640"/>
                  </a:lnTo>
                  <a:lnTo>
                    <a:pt x="196289" y="86038"/>
                  </a:lnTo>
                  <a:lnTo>
                    <a:pt x="187352" y="47324"/>
                  </a:lnTo>
                  <a:lnTo>
                    <a:pt x="174850" y="10855"/>
                  </a:lnTo>
                  <a:lnTo>
                    <a:pt x="168517" y="5713"/>
                  </a:lnTo>
                  <a:lnTo>
                    <a:pt x="150191" y="0"/>
                  </a:lnTo>
                  <a:lnTo>
                    <a:pt x="133580" y="283"/>
                  </a:lnTo>
                  <a:lnTo>
                    <a:pt x="126187" y="1840"/>
                  </a:lnTo>
                  <a:lnTo>
                    <a:pt x="112327" y="12037"/>
                  </a:lnTo>
                  <a:lnTo>
                    <a:pt x="73226" y="54571"/>
                  </a:lnTo>
                  <a:lnTo>
                    <a:pt x="45337" y="101226"/>
                  </a:lnTo>
                  <a:lnTo>
                    <a:pt x="28678" y="141430"/>
                  </a:lnTo>
                  <a:lnTo>
                    <a:pt x="17040" y="186856"/>
                  </a:lnTo>
                  <a:lnTo>
                    <a:pt x="6889" y="233829"/>
                  </a:lnTo>
                  <a:lnTo>
                    <a:pt x="0" y="278439"/>
                  </a:lnTo>
                  <a:lnTo>
                    <a:pt x="781" y="318468"/>
                  </a:lnTo>
                  <a:lnTo>
                    <a:pt x="10538" y="357139"/>
                  </a:lnTo>
                  <a:lnTo>
                    <a:pt x="26835" y="389764"/>
                  </a:lnTo>
                  <a:lnTo>
                    <a:pt x="47891" y="412836"/>
                  </a:lnTo>
                  <a:lnTo>
                    <a:pt x="65182" y="424361"/>
                  </a:lnTo>
                  <a:lnTo>
                    <a:pt x="83451" y="429483"/>
                  </a:lnTo>
                  <a:lnTo>
                    <a:pt x="111584" y="427309"/>
                  </a:lnTo>
                  <a:lnTo>
                    <a:pt x="127711" y="419857"/>
                  </a:lnTo>
                  <a:lnTo>
                    <a:pt x="142991" y="406314"/>
                  </a:lnTo>
                  <a:lnTo>
                    <a:pt x="167327" y="369998"/>
                  </a:lnTo>
                  <a:lnTo>
                    <a:pt x="183240" y="330897"/>
                  </a:lnTo>
                  <a:lnTo>
                    <a:pt x="199830" y="286269"/>
                  </a:lnTo>
                  <a:lnTo>
                    <a:pt x="211921" y="239531"/>
                  </a:lnTo>
                  <a:lnTo>
                    <a:pt x="221147" y="195345"/>
                  </a:lnTo>
                  <a:lnTo>
                    <a:pt x="224801" y="157019"/>
                  </a:lnTo>
                  <a:lnTo>
                    <a:pt x="225522" y="134358"/>
                  </a:lnTo>
                  <a:lnTo>
                    <a:pt x="222855" y="170960"/>
                  </a:lnTo>
                  <a:lnTo>
                    <a:pt x="217494" y="218485"/>
                  </a:lnTo>
                  <a:lnTo>
                    <a:pt x="217494" y="262094"/>
                  </a:lnTo>
                  <a:lnTo>
                    <a:pt x="224916" y="296927"/>
                  </a:lnTo>
                  <a:lnTo>
                    <a:pt x="245850" y="334855"/>
                  </a:lnTo>
                  <a:lnTo>
                    <a:pt x="270367" y="363044"/>
                  </a:lnTo>
                  <a:lnTo>
                    <a:pt x="294321" y="377520"/>
                  </a:lnTo>
                  <a:lnTo>
                    <a:pt x="309467" y="379384"/>
                  </a:lnTo>
                  <a:lnTo>
                    <a:pt x="324314" y="375626"/>
                  </a:lnTo>
                  <a:lnTo>
                    <a:pt x="348404" y="361611"/>
                  </a:lnTo>
                  <a:lnTo>
                    <a:pt x="368575" y="3383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179"/>
            <p:cNvSpPr/>
            <p:nvPr/>
          </p:nvSpPr>
          <p:spPr>
            <a:xfrm>
              <a:off x="10497141" y="4914900"/>
              <a:ext cx="313735" cy="421099"/>
            </a:xfrm>
            <a:custGeom>
              <a:avLst/>
              <a:gdLst/>
              <a:ahLst/>
              <a:cxnLst/>
              <a:rect l="0" t="0" r="0" b="0"/>
              <a:pathLst>
                <a:path w="313735" h="421099">
                  <a:moveTo>
                    <a:pt x="18459" y="0"/>
                  </a:moveTo>
                  <a:lnTo>
                    <a:pt x="11913" y="15209"/>
                  </a:lnTo>
                  <a:lnTo>
                    <a:pt x="9522" y="49884"/>
                  </a:lnTo>
                  <a:lnTo>
                    <a:pt x="9108" y="93097"/>
                  </a:lnTo>
                  <a:lnTo>
                    <a:pt x="8985" y="135534"/>
                  </a:lnTo>
                  <a:lnTo>
                    <a:pt x="6127" y="178800"/>
                  </a:lnTo>
                  <a:lnTo>
                    <a:pt x="1400" y="221253"/>
                  </a:lnTo>
                  <a:lnTo>
                    <a:pt x="0" y="267345"/>
                  </a:lnTo>
                  <a:lnTo>
                    <a:pt x="2406" y="311694"/>
                  </a:lnTo>
                  <a:lnTo>
                    <a:pt x="9822" y="348823"/>
                  </a:lnTo>
                  <a:lnTo>
                    <a:pt x="21810" y="389813"/>
                  </a:lnTo>
                  <a:lnTo>
                    <a:pt x="30884" y="403614"/>
                  </a:lnTo>
                  <a:lnTo>
                    <a:pt x="53957" y="421098"/>
                  </a:lnTo>
                  <a:lnTo>
                    <a:pt x="62232" y="419373"/>
                  </a:lnTo>
                  <a:lnTo>
                    <a:pt x="82717" y="406169"/>
                  </a:lnTo>
                  <a:lnTo>
                    <a:pt x="107936" y="374934"/>
                  </a:lnTo>
                  <a:lnTo>
                    <a:pt x="123757" y="328756"/>
                  </a:lnTo>
                  <a:lnTo>
                    <a:pt x="134403" y="293222"/>
                  </a:lnTo>
                  <a:lnTo>
                    <a:pt x="145132" y="255204"/>
                  </a:lnTo>
                  <a:lnTo>
                    <a:pt x="153428" y="213613"/>
                  </a:lnTo>
                  <a:lnTo>
                    <a:pt x="160643" y="176078"/>
                  </a:lnTo>
                  <a:lnTo>
                    <a:pt x="166318" y="142815"/>
                  </a:lnTo>
                  <a:lnTo>
                    <a:pt x="170572" y="101347"/>
                  </a:lnTo>
                  <a:lnTo>
                    <a:pt x="178131" y="61176"/>
                  </a:lnTo>
                  <a:lnTo>
                    <a:pt x="178883" y="53484"/>
                  </a:lnTo>
                  <a:lnTo>
                    <a:pt x="180441" y="51531"/>
                  </a:lnTo>
                  <a:lnTo>
                    <a:pt x="182539" y="53404"/>
                  </a:lnTo>
                  <a:lnTo>
                    <a:pt x="186633" y="62893"/>
                  </a:lnTo>
                  <a:lnTo>
                    <a:pt x="189263" y="100343"/>
                  </a:lnTo>
                  <a:lnTo>
                    <a:pt x="188563" y="133497"/>
                  </a:lnTo>
                  <a:lnTo>
                    <a:pt x="183278" y="175962"/>
                  </a:lnTo>
                  <a:lnTo>
                    <a:pt x="180182" y="215355"/>
                  </a:lnTo>
                  <a:lnTo>
                    <a:pt x="175150" y="253839"/>
                  </a:lnTo>
                  <a:lnTo>
                    <a:pt x="179421" y="290994"/>
                  </a:lnTo>
                  <a:lnTo>
                    <a:pt x="190346" y="332530"/>
                  </a:lnTo>
                  <a:lnTo>
                    <a:pt x="193375" y="342336"/>
                  </a:lnTo>
                  <a:lnTo>
                    <a:pt x="205208" y="358877"/>
                  </a:lnTo>
                  <a:lnTo>
                    <a:pt x="221050" y="372226"/>
                  </a:lnTo>
                  <a:lnTo>
                    <a:pt x="238675" y="381687"/>
                  </a:lnTo>
                  <a:lnTo>
                    <a:pt x="281617" y="382850"/>
                  </a:lnTo>
                  <a:lnTo>
                    <a:pt x="313734" y="381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180"/>
            <p:cNvSpPr/>
            <p:nvPr/>
          </p:nvSpPr>
          <p:spPr>
            <a:xfrm>
              <a:off x="10811989" y="4943060"/>
              <a:ext cx="246537" cy="369170"/>
            </a:xfrm>
            <a:custGeom>
              <a:avLst/>
              <a:gdLst/>
              <a:ahLst/>
              <a:cxnLst/>
              <a:rect l="0" t="0" r="0" b="0"/>
              <a:pathLst>
                <a:path w="246537" h="369170">
                  <a:moveTo>
                    <a:pt x="113186" y="190915"/>
                  </a:moveTo>
                  <a:lnTo>
                    <a:pt x="104984" y="182714"/>
                  </a:lnTo>
                  <a:lnTo>
                    <a:pt x="98998" y="181782"/>
                  </a:lnTo>
                  <a:lnTo>
                    <a:pt x="68048" y="202883"/>
                  </a:lnTo>
                  <a:lnTo>
                    <a:pt x="36895" y="247655"/>
                  </a:lnTo>
                  <a:lnTo>
                    <a:pt x="11567" y="286084"/>
                  </a:lnTo>
                  <a:lnTo>
                    <a:pt x="2644" y="319773"/>
                  </a:lnTo>
                  <a:lnTo>
                    <a:pt x="0" y="346453"/>
                  </a:lnTo>
                  <a:lnTo>
                    <a:pt x="3861" y="352815"/>
                  </a:lnTo>
                  <a:lnTo>
                    <a:pt x="19441" y="362707"/>
                  </a:lnTo>
                  <a:lnTo>
                    <a:pt x="41900" y="369169"/>
                  </a:lnTo>
                  <a:lnTo>
                    <a:pt x="58220" y="365036"/>
                  </a:lnTo>
                  <a:lnTo>
                    <a:pt x="76056" y="355086"/>
                  </a:lnTo>
                  <a:lnTo>
                    <a:pt x="103948" y="329517"/>
                  </a:lnTo>
                  <a:lnTo>
                    <a:pt x="132321" y="288309"/>
                  </a:lnTo>
                  <a:lnTo>
                    <a:pt x="151325" y="254310"/>
                  </a:lnTo>
                  <a:lnTo>
                    <a:pt x="167532" y="218032"/>
                  </a:lnTo>
                  <a:lnTo>
                    <a:pt x="180731" y="180742"/>
                  </a:lnTo>
                  <a:lnTo>
                    <a:pt x="190125" y="143002"/>
                  </a:lnTo>
                  <a:lnTo>
                    <a:pt x="197829" y="107884"/>
                  </a:lnTo>
                  <a:lnTo>
                    <a:pt x="208115" y="64008"/>
                  </a:lnTo>
                  <a:lnTo>
                    <a:pt x="216015" y="20738"/>
                  </a:lnTo>
                  <a:lnTo>
                    <a:pt x="217577" y="0"/>
                  </a:lnTo>
                  <a:lnTo>
                    <a:pt x="217790" y="4111"/>
                  </a:lnTo>
                  <a:lnTo>
                    <a:pt x="207577" y="43079"/>
                  </a:lnTo>
                  <a:lnTo>
                    <a:pt x="195567" y="90216"/>
                  </a:lnTo>
                  <a:lnTo>
                    <a:pt x="186161" y="132739"/>
                  </a:lnTo>
                  <a:lnTo>
                    <a:pt x="176670" y="173795"/>
                  </a:lnTo>
                  <a:lnTo>
                    <a:pt x="172213" y="212771"/>
                  </a:lnTo>
                  <a:lnTo>
                    <a:pt x="170892" y="251131"/>
                  </a:lnTo>
                  <a:lnTo>
                    <a:pt x="175557" y="284251"/>
                  </a:lnTo>
                  <a:lnTo>
                    <a:pt x="193756" y="319229"/>
                  </a:lnTo>
                  <a:lnTo>
                    <a:pt x="207555" y="332610"/>
                  </a:lnTo>
                  <a:lnTo>
                    <a:pt x="214198" y="336178"/>
                  </a:lnTo>
                  <a:lnTo>
                    <a:pt x="220745" y="337499"/>
                  </a:lnTo>
                  <a:lnTo>
                    <a:pt x="246536" y="3337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SMARTInkShape-Group48"/>
          <p:cNvGrpSpPr/>
          <p:nvPr/>
        </p:nvGrpSpPr>
        <p:grpSpPr>
          <a:xfrm>
            <a:off x="10184684" y="5573003"/>
            <a:ext cx="1700846" cy="537624"/>
            <a:chOff x="10184684" y="5573003"/>
            <a:chExt cx="1700846" cy="537624"/>
          </a:xfrm>
        </p:grpSpPr>
        <p:sp>
          <p:nvSpPr>
            <p:cNvPr id="114" name="SMARTInkShape-181"/>
            <p:cNvSpPr/>
            <p:nvPr/>
          </p:nvSpPr>
          <p:spPr>
            <a:xfrm>
              <a:off x="10184684" y="5636171"/>
              <a:ext cx="407117" cy="474456"/>
            </a:xfrm>
            <a:custGeom>
              <a:avLst/>
              <a:gdLst/>
              <a:ahLst/>
              <a:cxnLst/>
              <a:rect l="0" t="0" r="0" b="0"/>
              <a:pathLst>
                <a:path w="407117" h="474456">
                  <a:moveTo>
                    <a:pt x="245191" y="126454"/>
                  </a:moveTo>
                  <a:lnTo>
                    <a:pt x="245191" y="85750"/>
                  </a:lnTo>
                  <a:lnTo>
                    <a:pt x="244133" y="44252"/>
                  </a:lnTo>
                  <a:lnTo>
                    <a:pt x="237587" y="21547"/>
                  </a:lnTo>
                  <a:lnTo>
                    <a:pt x="231934" y="11742"/>
                  </a:lnTo>
                  <a:lnTo>
                    <a:pt x="217745" y="273"/>
                  </a:lnTo>
                  <a:lnTo>
                    <a:pt x="211019" y="0"/>
                  </a:lnTo>
                  <a:lnTo>
                    <a:pt x="195078" y="5341"/>
                  </a:lnTo>
                  <a:lnTo>
                    <a:pt x="159974" y="31979"/>
                  </a:lnTo>
                  <a:lnTo>
                    <a:pt x="132100" y="64595"/>
                  </a:lnTo>
                  <a:lnTo>
                    <a:pt x="107086" y="101078"/>
                  </a:lnTo>
                  <a:lnTo>
                    <a:pt x="85385" y="141987"/>
                  </a:lnTo>
                  <a:lnTo>
                    <a:pt x="65159" y="184863"/>
                  </a:lnTo>
                  <a:lnTo>
                    <a:pt x="46643" y="227556"/>
                  </a:lnTo>
                  <a:lnTo>
                    <a:pt x="31359" y="267696"/>
                  </a:lnTo>
                  <a:lnTo>
                    <a:pt x="20333" y="303881"/>
                  </a:lnTo>
                  <a:lnTo>
                    <a:pt x="11904" y="337602"/>
                  </a:lnTo>
                  <a:lnTo>
                    <a:pt x="2268" y="384220"/>
                  </a:lnTo>
                  <a:lnTo>
                    <a:pt x="0" y="419082"/>
                  </a:lnTo>
                  <a:lnTo>
                    <a:pt x="8179" y="456484"/>
                  </a:lnTo>
                  <a:lnTo>
                    <a:pt x="10984" y="463949"/>
                  </a:lnTo>
                  <a:lnTo>
                    <a:pt x="16027" y="468925"/>
                  </a:lnTo>
                  <a:lnTo>
                    <a:pt x="30099" y="474455"/>
                  </a:lnTo>
                  <a:lnTo>
                    <a:pt x="46936" y="474091"/>
                  </a:lnTo>
                  <a:lnTo>
                    <a:pt x="55871" y="472512"/>
                  </a:lnTo>
                  <a:lnTo>
                    <a:pt x="83616" y="455120"/>
                  </a:lnTo>
                  <a:lnTo>
                    <a:pt x="117001" y="419746"/>
                  </a:lnTo>
                  <a:lnTo>
                    <a:pt x="138477" y="385217"/>
                  </a:lnTo>
                  <a:lnTo>
                    <a:pt x="158603" y="344118"/>
                  </a:lnTo>
                  <a:lnTo>
                    <a:pt x="178133" y="297630"/>
                  </a:lnTo>
                  <a:lnTo>
                    <a:pt x="197395" y="251568"/>
                  </a:lnTo>
                  <a:lnTo>
                    <a:pt x="215483" y="207460"/>
                  </a:lnTo>
                  <a:lnTo>
                    <a:pt x="230576" y="166690"/>
                  </a:lnTo>
                  <a:lnTo>
                    <a:pt x="238695" y="130226"/>
                  </a:lnTo>
                  <a:lnTo>
                    <a:pt x="246089" y="88413"/>
                  </a:lnTo>
                  <a:lnTo>
                    <a:pt x="253580" y="59120"/>
                  </a:lnTo>
                  <a:lnTo>
                    <a:pt x="254211" y="63367"/>
                  </a:lnTo>
                  <a:lnTo>
                    <a:pt x="248070" y="99607"/>
                  </a:lnTo>
                  <a:lnTo>
                    <a:pt x="244985" y="141547"/>
                  </a:lnTo>
                  <a:lnTo>
                    <a:pt x="238898" y="187488"/>
                  </a:lnTo>
                  <a:lnTo>
                    <a:pt x="236624" y="234614"/>
                  </a:lnTo>
                  <a:lnTo>
                    <a:pt x="237008" y="279975"/>
                  </a:lnTo>
                  <a:lnTo>
                    <a:pt x="240849" y="303694"/>
                  </a:lnTo>
                  <a:lnTo>
                    <a:pt x="251728" y="324819"/>
                  </a:lnTo>
                  <a:lnTo>
                    <a:pt x="272880" y="348918"/>
                  </a:lnTo>
                  <a:lnTo>
                    <a:pt x="279525" y="354139"/>
                  </a:lnTo>
                  <a:lnTo>
                    <a:pt x="298197" y="359939"/>
                  </a:lnTo>
                  <a:lnTo>
                    <a:pt x="319549" y="361458"/>
                  </a:lnTo>
                  <a:lnTo>
                    <a:pt x="339622" y="358606"/>
                  </a:lnTo>
                  <a:lnTo>
                    <a:pt x="359127" y="348166"/>
                  </a:lnTo>
                  <a:lnTo>
                    <a:pt x="377321" y="331884"/>
                  </a:lnTo>
                  <a:lnTo>
                    <a:pt x="407116" y="2883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182"/>
            <p:cNvSpPr/>
            <p:nvPr/>
          </p:nvSpPr>
          <p:spPr>
            <a:xfrm>
              <a:off x="10782466" y="5657850"/>
              <a:ext cx="81523" cy="416418"/>
            </a:xfrm>
            <a:custGeom>
              <a:avLst/>
              <a:gdLst/>
              <a:ahLst/>
              <a:cxnLst/>
              <a:rect l="0" t="0" r="0" b="0"/>
              <a:pathLst>
                <a:path w="81523" h="416418">
                  <a:moveTo>
                    <a:pt x="76034" y="0"/>
                  </a:moveTo>
                  <a:lnTo>
                    <a:pt x="81091" y="0"/>
                  </a:lnTo>
                  <a:lnTo>
                    <a:pt x="81522" y="2117"/>
                  </a:lnTo>
                  <a:lnTo>
                    <a:pt x="76966" y="46741"/>
                  </a:lnTo>
                  <a:lnTo>
                    <a:pt x="73626" y="80040"/>
                  </a:lnTo>
                  <a:lnTo>
                    <a:pt x="68614" y="114949"/>
                  </a:lnTo>
                  <a:lnTo>
                    <a:pt x="62858" y="148102"/>
                  </a:lnTo>
                  <a:lnTo>
                    <a:pt x="53950" y="183298"/>
                  </a:lnTo>
                  <a:lnTo>
                    <a:pt x="43994" y="219049"/>
                  </a:lnTo>
                  <a:lnTo>
                    <a:pt x="36041" y="252578"/>
                  </a:lnTo>
                  <a:lnTo>
                    <a:pt x="25614" y="296147"/>
                  </a:lnTo>
                  <a:lnTo>
                    <a:pt x="15821" y="335867"/>
                  </a:lnTo>
                  <a:lnTo>
                    <a:pt x="4090" y="380669"/>
                  </a:lnTo>
                  <a:lnTo>
                    <a:pt x="394" y="416417"/>
                  </a:lnTo>
                  <a:lnTo>
                    <a:pt x="208" y="416253"/>
                  </a:lnTo>
                  <a:lnTo>
                    <a:pt x="0" y="413248"/>
                  </a:lnTo>
                  <a:lnTo>
                    <a:pt x="9359" y="381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183"/>
            <p:cNvSpPr/>
            <p:nvPr/>
          </p:nvSpPr>
          <p:spPr>
            <a:xfrm>
              <a:off x="10887075" y="5573003"/>
              <a:ext cx="217622" cy="480786"/>
            </a:xfrm>
            <a:custGeom>
              <a:avLst/>
              <a:gdLst/>
              <a:ahLst/>
              <a:cxnLst/>
              <a:rect l="0" t="0" r="0" b="0"/>
              <a:pathLst>
                <a:path w="217622" h="480786">
                  <a:moveTo>
                    <a:pt x="0" y="94372"/>
                  </a:moveTo>
                  <a:lnTo>
                    <a:pt x="5057" y="89316"/>
                  </a:lnTo>
                  <a:lnTo>
                    <a:pt x="7539" y="84011"/>
                  </a:lnTo>
                  <a:lnTo>
                    <a:pt x="9133" y="77038"/>
                  </a:lnTo>
                  <a:lnTo>
                    <a:pt x="9351" y="78907"/>
                  </a:lnTo>
                  <a:lnTo>
                    <a:pt x="10505" y="85382"/>
                  </a:lnTo>
                  <a:lnTo>
                    <a:pt x="17717" y="124272"/>
                  </a:lnTo>
                  <a:lnTo>
                    <a:pt x="18457" y="153875"/>
                  </a:lnTo>
                  <a:lnTo>
                    <a:pt x="19844" y="190668"/>
                  </a:lnTo>
                  <a:lnTo>
                    <a:pt x="23989" y="228186"/>
                  </a:lnTo>
                  <a:lnTo>
                    <a:pt x="26536" y="266029"/>
                  </a:lnTo>
                  <a:lnTo>
                    <a:pt x="29786" y="302956"/>
                  </a:lnTo>
                  <a:lnTo>
                    <a:pt x="38284" y="337006"/>
                  </a:lnTo>
                  <a:lnTo>
                    <a:pt x="49915" y="380870"/>
                  </a:lnTo>
                  <a:lnTo>
                    <a:pt x="65119" y="420678"/>
                  </a:lnTo>
                  <a:lnTo>
                    <a:pt x="95462" y="464080"/>
                  </a:lnTo>
                  <a:lnTo>
                    <a:pt x="101741" y="471019"/>
                  </a:lnTo>
                  <a:lnTo>
                    <a:pt x="120007" y="478729"/>
                  </a:lnTo>
                  <a:lnTo>
                    <a:pt x="130804" y="480785"/>
                  </a:lnTo>
                  <a:lnTo>
                    <a:pt x="139061" y="476864"/>
                  </a:lnTo>
                  <a:lnTo>
                    <a:pt x="151058" y="458396"/>
                  </a:lnTo>
                  <a:lnTo>
                    <a:pt x="163761" y="418249"/>
                  </a:lnTo>
                  <a:lnTo>
                    <a:pt x="170855" y="382603"/>
                  </a:lnTo>
                  <a:lnTo>
                    <a:pt x="177536" y="342066"/>
                  </a:lnTo>
                  <a:lnTo>
                    <a:pt x="184032" y="299356"/>
                  </a:lnTo>
                  <a:lnTo>
                    <a:pt x="190447" y="255678"/>
                  </a:lnTo>
                  <a:lnTo>
                    <a:pt x="195768" y="211572"/>
                  </a:lnTo>
                  <a:lnTo>
                    <a:pt x="198134" y="167275"/>
                  </a:lnTo>
                  <a:lnTo>
                    <a:pt x="202006" y="128537"/>
                  </a:lnTo>
                  <a:lnTo>
                    <a:pt x="206197" y="93681"/>
                  </a:lnTo>
                  <a:lnTo>
                    <a:pt x="209615" y="47483"/>
                  </a:lnTo>
                  <a:lnTo>
                    <a:pt x="217621" y="9123"/>
                  </a:lnTo>
                  <a:lnTo>
                    <a:pt x="217047" y="5789"/>
                  </a:lnTo>
                  <a:lnTo>
                    <a:pt x="215607" y="3567"/>
                  </a:lnTo>
                  <a:lnTo>
                    <a:pt x="210747" y="0"/>
                  </a:lnTo>
                  <a:lnTo>
                    <a:pt x="190500" y="18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84"/>
            <p:cNvSpPr/>
            <p:nvPr/>
          </p:nvSpPr>
          <p:spPr>
            <a:xfrm>
              <a:off x="11118143" y="5804763"/>
              <a:ext cx="188033" cy="208490"/>
            </a:xfrm>
            <a:custGeom>
              <a:avLst/>
              <a:gdLst/>
              <a:ahLst/>
              <a:cxnLst/>
              <a:rect l="0" t="0" r="0" b="0"/>
              <a:pathLst>
                <a:path w="188033" h="208490">
                  <a:moveTo>
                    <a:pt x="140407" y="5487"/>
                  </a:moveTo>
                  <a:lnTo>
                    <a:pt x="135350" y="431"/>
                  </a:lnTo>
                  <a:lnTo>
                    <a:pt x="132803" y="0"/>
                  </a:lnTo>
                  <a:lnTo>
                    <a:pt x="130046" y="770"/>
                  </a:lnTo>
                  <a:lnTo>
                    <a:pt x="95259" y="21133"/>
                  </a:lnTo>
                  <a:lnTo>
                    <a:pt x="54006" y="67212"/>
                  </a:lnTo>
                  <a:lnTo>
                    <a:pt x="20086" y="113870"/>
                  </a:lnTo>
                  <a:lnTo>
                    <a:pt x="5860" y="139906"/>
                  </a:lnTo>
                  <a:lnTo>
                    <a:pt x="0" y="162672"/>
                  </a:lnTo>
                  <a:lnTo>
                    <a:pt x="3320" y="192937"/>
                  </a:lnTo>
                  <a:lnTo>
                    <a:pt x="8799" y="200303"/>
                  </a:lnTo>
                  <a:lnTo>
                    <a:pt x="16686" y="205214"/>
                  </a:lnTo>
                  <a:lnTo>
                    <a:pt x="26175" y="208489"/>
                  </a:lnTo>
                  <a:lnTo>
                    <a:pt x="45188" y="206482"/>
                  </a:lnTo>
                  <a:lnTo>
                    <a:pt x="83263" y="187947"/>
                  </a:lnTo>
                  <a:lnTo>
                    <a:pt x="106778" y="170086"/>
                  </a:lnTo>
                  <a:lnTo>
                    <a:pt x="138391" y="124242"/>
                  </a:lnTo>
                  <a:lnTo>
                    <a:pt x="162176" y="84974"/>
                  </a:lnTo>
                  <a:lnTo>
                    <a:pt x="166965" y="70902"/>
                  </a:lnTo>
                  <a:lnTo>
                    <a:pt x="166579" y="68147"/>
                  </a:lnTo>
                  <a:lnTo>
                    <a:pt x="165264" y="66310"/>
                  </a:lnTo>
                  <a:lnTo>
                    <a:pt x="163328" y="65086"/>
                  </a:lnTo>
                  <a:lnTo>
                    <a:pt x="160979" y="66386"/>
                  </a:lnTo>
                  <a:lnTo>
                    <a:pt x="155548" y="73476"/>
                  </a:lnTo>
                  <a:lnTo>
                    <a:pt x="143715" y="100628"/>
                  </a:lnTo>
                  <a:lnTo>
                    <a:pt x="142446" y="129868"/>
                  </a:lnTo>
                  <a:lnTo>
                    <a:pt x="148737" y="174959"/>
                  </a:lnTo>
                  <a:lnTo>
                    <a:pt x="152223" y="184171"/>
                  </a:lnTo>
                  <a:lnTo>
                    <a:pt x="154634" y="188110"/>
                  </a:lnTo>
                  <a:lnTo>
                    <a:pt x="159417" y="189677"/>
                  </a:lnTo>
                  <a:lnTo>
                    <a:pt x="188032" y="1864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85"/>
            <p:cNvSpPr/>
            <p:nvPr/>
          </p:nvSpPr>
          <p:spPr>
            <a:xfrm>
              <a:off x="11364652" y="5823813"/>
              <a:ext cx="436824" cy="249405"/>
            </a:xfrm>
            <a:custGeom>
              <a:avLst/>
              <a:gdLst/>
              <a:ahLst/>
              <a:cxnLst/>
              <a:rect l="0" t="0" r="0" b="0"/>
              <a:pathLst>
                <a:path w="436824" h="249405">
                  <a:moveTo>
                    <a:pt x="17723" y="5487"/>
                  </a:moveTo>
                  <a:lnTo>
                    <a:pt x="17723" y="0"/>
                  </a:lnTo>
                  <a:lnTo>
                    <a:pt x="17723" y="2342"/>
                  </a:lnTo>
                  <a:lnTo>
                    <a:pt x="10184" y="38979"/>
                  </a:lnTo>
                  <a:lnTo>
                    <a:pt x="8590" y="80777"/>
                  </a:lnTo>
                  <a:lnTo>
                    <a:pt x="3257" y="115049"/>
                  </a:lnTo>
                  <a:lnTo>
                    <a:pt x="33" y="162127"/>
                  </a:lnTo>
                  <a:lnTo>
                    <a:pt x="0" y="203449"/>
                  </a:lnTo>
                  <a:lnTo>
                    <a:pt x="3849" y="214473"/>
                  </a:lnTo>
                  <a:lnTo>
                    <a:pt x="6358" y="217836"/>
                  </a:lnTo>
                  <a:lnTo>
                    <a:pt x="11965" y="221573"/>
                  </a:lnTo>
                  <a:lnTo>
                    <a:pt x="14943" y="218336"/>
                  </a:lnTo>
                  <a:lnTo>
                    <a:pt x="30476" y="176326"/>
                  </a:lnTo>
                  <a:lnTo>
                    <a:pt x="49478" y="136136"/>
                  </a:lnTo>
                  <a:lnTo>
                    <a:pt x="65350" y="104040"/>
                  </a:lnTo>
                  <a:lnTo>
                    <a:pt x="68523" y="99764"/>
                  </a:lnTo>
                  <a:lnTo>
                    <a:pt x="72757" y="97971"/>
                  </a:lnTo>
                  <a:lnTo>
                    <a:pt x="83105" y="98802"/>
                  </a:lnTo>
                  <a:lnTo>
                    <a:pt x="86711" y="100506"/>
                  </a:lnTo>
                  <a:lnTo>
                    <a:pt x="89116" y="102699"/>
                  </a:lnTo>
                  <a:lnTo>
                    <a:pt x="98030" y="118881"/>
                  </a:lnTo>
                  <a:lnTo>
                    <a:pt x="106899" y="156560"/>
                  </a:lnTo>
                  <a:lnTo>
                    <a:pt x="119377" y="202310"/>
                  </a:lnTo>
                  <a:lnTo>
                    <a:pt x="132890" y="244110"/>
                  </a:lnTo>
                  <a:lnTo>
                    <a:pt x="136834" y="247120"/>
                  </a:lnTo>
                  <a:lnTo>
                    <a:pt x="141581" y="249125"/>
                  </a:lnTo>
                  <a:lnTo>
                    <a:pt x="144745" y="249404"/>
                  </a:lnTo>
                  <a:lnTo>
                    <a:pt x="146855" y="248531"/>
                  </a:lnTo>
                  <a:lnTo>
                    <a:pt x="148261" y="246892"/>
                  </a:lnTo>
                  <a:lnTo>
                    <a:pt x="163886" y="205421"/>
                  </a:lnTo>
                  <a:lnTo>
                    <a:pt x="185176" y="157875"/>
                  </a:lnTo>
                  <a:lnTo>
                    <a:pt x="201765" y="110261"/>
                  </a:lnTo>
                  <a:lnTo>
                    <a:pt x="214551" y="87370"/>
                  </a:lnTo>
                  <a:lnTo>
                    <a:pt x="220913" y="79627"/>
                  </a:lnTo>
                  <a:lnTo>
                    <a:pt x="227268" y="75480"/>
                  </a:lnTo>
                  <a:lnTo>
                    <a:pt x="230445" y="74373"/>
                  </a:lnTo>
                  <a:lnTo>
                    <a:pt x="233621" y="74695"/>
                  </a:lnTo>
                  <a:lnTo>
                    <a:pt x="239972" y="77874"/>
                  </a:lnTo>
                  <a:lnTo>
                    <a:pt x="243500" y="88459"/>
                  </a:lnTo>
                  <a:lnTo>
                    <a:pt x="248897" y="121531"/>
                  </a:lnTo>
                  <a:lnTo>
                    <a:pt x="252758" y="134320"/>
                  </a:lnTo>
                  <a:lnTo>
                    <a:pt x="255991" y="157254"/>
                  </a:lnTo>
                  <a:lnTo>
                    <a:pt x="260497" y="167483"/>
                  </a:lnTo>
                  <a:lnTo>
                    <a:pt x="265297" y="170635"/>
                  </a:lnTo>
                  <a:lnTo>
                    <a:pt x="279098" y="174136"/>
                  </a:lnTo>
                  <a:lnTo>
                    <a:pt x="304717" y="171051"/>
                  </a:lnTo>
                  <a:lnTo>
                    <a:pt x="332417" y="158377"/>
                  </a:lnTo>
                  <a:lnTo>
                    <a:pt x="361558" y="135131"/>
                  </a:lnTo>
                  <a:lnTo>
                    <a:pt x="394526" y="90253"/>
                  </a:lnTo>
                  <a:lnTo>
                    <a:pt x="422315" y="48282"/>
                  </a:lnTo>
                  <a:lnTo>
                    <a:pt x="432054" y="27339"/>
                  </a:lnTo>
                  <a:lnTo>
                    <a:pt x="433644" y="25347"/>
                  </a:lnTo>
                  <a:lnTo>
                    <a:pt x="434704" y="25077"/>
                  </a:lnTo>
                  <a:lnTo>
                    <a:pt x="434352" y="25956"/>
                  </a:lnTo>
                  <a:lnTo>
                    <a:pt x="431138" y="29754"/>
                  </a:lnTo>
                  <a:lnTo>
                    <a:pt x="427635" y="76600"/>
                  </a:lnTo>
                  <a:lnTo>
                    <a:pt x="427365" y="123172"/>
                  </a:lnTo>
                  <a:lnTo>
                    <a:pt x="428375" y="147719"/>
                  </a:lnTo>
                  <a:lnTo>
                    <a:pt x="436823" y="1674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186"/>
            <p:cNvSpPr/>
            <p:nvPr/>
          </p:nvSpPr>
          <p:spPr>
            <a:xfrm>
              <a:off x="11706225" y="5841183"/>
              <a:ext cx="179305" cy="216718"/>
            </a:xfrm>
            <a:custGeom>
              <a:avLst/>
              <a:gdLst/>
              <a:ahLst/>
              <a:cxnLst/>
              <a:rect l="0" t="0" r="0" b="0"/>
              <a:pathLst>
                <a:path w="179305" h="216718">
                  <a:moveTo>
                    <a:pt x="0" y="178617"/>
                  </a:moveTo>
                  <a:lnTo>
                    <a:pt x="5057" y="178617"/>
                  </a:lnTo>
                  <a:lnTo>
                    <a:pt x="6546" y="177559"/>
                  </a:lnTo>
                  <a:lnTo>
                    <a:pt x="7539" y="175795"/>
                  </a:lnTo>
                  <a:lnTo>
                    <a:pt x="8202" y="173561"/>
                  </a:lnTo>
                  <a:lnTo>
                    <a:pt x="9700" y="172071"/>
                  </a:lnTo>
                  <a:lnTo>
                    <a:pt x="19712" y="166858"/>
                  </a:lnTo>
                  <a:lnTo>
                    <a:pt x="62840" y="132846"/>
                  </a:lnTo>
                  <a:lnTo>
                    <a:pt x="103704" y="103724"/>
                  </a:lnTo>
                  <a:lnTo>
                    <a:pt x="144654" y="69781"/>
                  </a:lnTo>
                  <a:lnTo>
                    <a:pt x="165529" y="40584"/>
                  </a:lnTo>
                  <a:lnTo>
                    <a:pt x="179304" y="5600"/>
                  </a:lnTo>
                  <a:lnTo>
                    <a:pt x="175628" y="2947"/>
                  </a:lnTo>
                  <a:lnTo>
                    <a:pt x="160254" y="0"/>
                  </a:lnTo>
                  <a:lnTo>
                    <a:pt x="142132" y="4335"/>
                  </a:lnTo>
                  <a:lnTo>
                    <a:pt x="124553" y="14375"/>
                  </a:lnTo>
                  <a:lnTo>
                    <a:pt x="109685" y="29421"/>
                  </a:lnTo>
                  <a:lnTo>
                    <a:pt x="89415" y="65854"/>
                  </a:lnTo>
                  <a:lnTo>
                    <a:pt x="80114" y="105106"/>
                  </a:lnTo>
                  <a:lnTo>
                    <a:pt x="78032" y="141088"/>
                  </a:lnTo>
                  <a:lnTo>
                    <a:pt x="81601" y="155235"/>
                  </a:lnTo>
                  <a:lnTo>
                    <a:pt x="106665" y="193597"/>
                  </a:lnTo>
                  <a:lnTo>
                    <a:pt x="120079" y="205735"/>
                  </a:lnTo>
                  <a:lnTo>
                    <a:pt x="152400" y="2167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4154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0423415"/>
              </p:ext>
            </p:extLst>
          </p:nvPr>
        </p:nvGraphicFramePr>
        <p:xfrm>
          <a:off x="838200" y="266700"/>
          <a:ext cx="11087100" cy="6070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95700"/>
                <a:gridCol w="3695700"/>
                <a:gridCol w="3695700"/>
              </a:tblGrid>
              <a:tr h="15176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SUBJECT</a:t>
                      </a:r>
                      <a:r>
                        <a:rPr lang="en-US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PRONOUNS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PRONOUNS WITH GUSTAR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PRONOUNS AFTER PREPOSITION</a:t>
                      </a:r>
                    </a:p>
                  </a:txBody>
                  <a:tcPr/>
                </a:tc>
              </a:tr>
              <a:tr h="1517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517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517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1" name="SMARTInkShape-Group49"/>
          <p:cNvGrpSpPr/>
          <p:nvPr/>
        </p:nvGrpSpPr>
        <p:grpSpPr>
          <a:xfrm>
            <a:off x="4171950" y="6372225"/>
            <a:ext cx="1714501" cy="466726"/>
            <a:chOff x="4171950" y="6372225"/>
            <a:chExt cx="1714501" cy="466726"/>
          </a:xfrm>
        </p:grpSpPr>
        <p:sp>
          <p:nvSpPr>
            <p:cNvPr id="2" name="SMARTInkShape-187"/>
            <p:cNvSpPr/>
            <p:nvPr/>
          </p:nvSpPr>
          <p:spPr>
            <a:xfrm>
              <a:off x="5686463" y="6410325"/>
              <a:ext cx="199988" cy="395302"/>
            </a:xfrm>
            <a:custGeom>
              <a:avLst/>
              <a:gdLst/>
              <a:ahLst/>
              <a:cxnLst/>
              <a:rect l="0" t="0" r="0" b="0"/>
              <a:pathLst>
                <a:path w="199988" h="395302">
                  <a:moveTo>
                    <a:pt x="28537" y="0"/>
                  </a:moveTo>
                  <a:lnTo>
                    <a:pt x="28537" y="5056"/>
                  </a:lnTo>
                  <a:lnTo>
                    <a:pt x="18176" y="43770"/>
                  </a:lnTo>
                  <a:lnTo>
                    <a:pt x="12061" y="91285"/>
                  </a:lnTo>
                  <a:lnTo>
                    <a:pt x="7428" y="134998"/>
                  </a:lnTo>
                  <a:lnTo>
                    <a:pt x="2174" y="178641"/>
                  </a:lnTo>
                  <a:lnTo>
                    <a:pt x="617" y="218384"/>
                  </a:lnTo>
                  <a:lnTo>
                    <a:pt x="156" y="256970"/>
                  </a:lnTo>
                  <a:lnTo>
                    <a:pt x="0" y="302878"/>
                  </a:lnTo>
                  <a:lnTo>
                    <a:pt x="2086" y="342520"/>
                  </a:lnTo>
                  <a:lnTo>
                    <a:pt x="10078" y="361781"/>
                  </a:lnTo>
                  <a:lnTo>
                    <a:pt x="31534" y="385418"/>
                  </a:lnTo>
                  <a:lnTo>
                    <a:pt x="57386" y="393547"/>
                  </a:lnTo>
                  <a:lnTo>
                    <a:pt x="99173" y="395301"/>
                  </a:lnTo>
                  <a:lnTo>
                    <a:pt x="141738" y="386412"/>
                  </a:lnTo>
                  <a:lnTo>
                    <a:pt x="199987" y="3714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188"/>
            <p:cNvSpPr/>
            <p:nvPr/>
          </p:nvSpPr>
          <p:spPr>
            <a:xfrm>
              <a:off x="5419725" y="6638925"/>
              <a:ext cx="171451" cy="1"/>
            </a:xfrm>
            <a:custGeom>
              <a:avLst/>
              <a:gdLst/>
              <a:ahLst/>
              <a:cxnLst/>
              <a:rect l="0" t="0" r="0" b="0"/>
              <a:pathLst>
                <a:path w="171451" h="1">
                  <a:moveTo>
                    <a:pt x="171450" y="0"/>
                  </a:moveTo>
                  <a:lnTo>
                    <a:pt x="126081" y="0"/>
                  </a:lnTo>
                  <a:lnTo>
                    <a:pt x="83924" y="0"/>
                  </a:lnTo>
                  <a:lnTo>
                    <a:pt x="42448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189"/>
            <p:cNvSpPr/>
            <p:nvPr/>
          </p:nvSpPr>
          <p:spPr>
            <a:xfrm>
              <a:off x="5373424" y="6390963"/>
              <a:ext cx="217752" cy="447988"/>
            </a:xfrm>
            <a:custGeom>
              <a:avLst/>
              <a:gdLst/>
              <a:ahLst/>
              <a:cxnLst/>
              <a:rect l="0" t="0" r="0" b="0"/>
              <a:pathLst>
                <a:path w="217752" h="447988">
                  <a:moveTo>
                    <a:pt x="8201" y="76512"/>
                  </a:moveTo>
                  <a:lnTo>
                    <a:pt x="8201" y="118726"/>
                  </a:lnTo>
                  <a:lnTo>
                    <a:pt x="8201" y="160046"/>
                  </a:lnTo>
                  <a:lnTo>
                    <a:pt x="8201" y="194071"/>
                  </a:lnTo>
                  <a:lnTo>
                    <a:pt x="8201" y="227538"/>
                  </a:lnTo>
                  <a:lnTo>
                    <a:pt x="8201" y="260051"/>
                  </a:lnTo>
                  <a:lnTo>
                    <a:pt x="8201" y="307048"/>
                  </a:lnTo>
                  <a:lnTo>
                    <a:pt x="7143" y="347195"/>
                  </a:lnTo>
                  <a:lnTo>
                    <a:pt x="0" y="394576"/>
                  </a:lnTo>
                  <a:lnTo>
                    <a:pt x="617" y="399680"/>
                  </a:lnTo>
                  <a:lnTo>
                    <a:pt x="2087" y="403081"/>
                  </a:lnTo>
                  <a:lnTo>
                    <a:pt x="4125" y="405350"/>
                  </a:lnTo>
                  <a:lnTo>
                    <a:pt x="5484" y="403687"/>
                  </a:lnTo>
                  <a:lnTo>
                    <a:pt x="12900" y="364660"/>
                  </a:lnTo>
                  <a:lnTo>
                    <a:pt x="21353" y="319228"/>
                  </a:lnTo>
                  <a:lnTo>
                    <a:pt x="24629" y="283869"/>
                  </a:lnTo>
                  <a:lnTo>
                    <a:pt x="28203" y="246987"/>
                  </a:lnTo>
                  <a:lnTo>
                    <a:pt x="36847" y="209429"/>
                  </a:lnTo>
                  <a:lnTo>
                    <a:pt x="44921" y="171570"/>
                  </a:lnTo>
                  <a:lnTo>
                    <a:pt x="53096" y="134635"/>
                  </a:lnTo>
                  <a:lnTo>
                    <a:pt x="63785" y="100580"/>
                  </a:lnTo>
                  <a:lnTo>
                    <a:pt x="81703" y="56715"/>
                  </a:lnTo>
                  <a:lnTo>
                    <a:pt x="113039" y="11829"/>
                  </a:lnTo>
                  <a:lnTo>
                    <a:pt x="119367" y="4815"/>
                  </a:lnTo>
                  <a:lnTo>
                    <a:pt x="126762" y="1197"/>
                  </a:lnTo>
                  <a:lnTo>
                    <a:pt x="143445" y="0"/>
                  </a:lnTo>
                  <a:lnTo>
                    <a:pt x="150222" y="3278"/>
                  </a:lnTo>
                  <a:lnTo>
                    <a:pt x="160574" y="15389"/>
                  </a:lnTo>
                  <a:lnTo>
                    <a:pt x="179229" y="61015"/>
                  </a:lnTo>
                  <a:lnTo>
                    <a:pt x="186229" y="96615"/>
                  </a:lnTo>
                  <a:lnTo>
                    <a:pt x="188303" y="136796"/>
                  </a:lnTo>
                  <a:lnTo>
                    <a:pt x="188917" y="182216"/>
                  </a:lnTo>
                  <a:lnTo>
                    <a:pt x="191922" y="229187"/>
                  </a:lnTo>
                  <a:lnTo>
                    <a:pt x="196693" y="276618"/>
                  </a:lnTo>
                  <a:lnTo>
                    <a:pt x="198106" y="324187"/>
                  </a:lnTo>
                  <a:lnTo>
                    <a:pt x="198525" y="366149"/>
                  </a:lnTo>
                  <a:lnTo>
                    <a:pt x="201471" y="401514"/>
                  </a:lnTo>
                  <a:lnTo>
                    <a:pt x="208395" y="445631"/>
                  </a:lnTo>
                  <a:lnTo>
                    <a:pt x="217751" y="4479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90"/>
            <p:cNvSpPr/>
            <p:nvPr/>
          </p:nvSpPr>
          <p:spPr>
            <a:xfrm>
              <a:off x="5010581" y="6417503"/>
              <a:ext cx="266270" cy="396574"/>
            </a:xfrm>
            <a:custGeom>
              <a:avLst/>
              <a:gdLst/>
              <a:ahLst/>
              <a:cxnLst/>
              <a:rect l="0" t="0" r="0" b="0"/>
              <a:pathLst>
                <a:path w="266270" h="396574">
                  <a:moveTo>
                    <a:pt x="47194" y="59497"/>
                  </a:moveTo>
                  <a:lnTo>
                    <a:pt x="42138" y="106238"/>
                  </a:lnTo>
                  <a:lnTo>
                    <a:pt x="33937" y="147195"/>
                  </a:lnTo>
                  <a:lnTo>
                    <a:pt x="24804" y="191197"/>
                  </a:lnTo>
                  <a:lnTo>
                    <a:pt x="20451" y="237749"/>
                  </a:lnTo>
                  <a:lnTo>
                    <a:pt x="14105" y="279999"/>
                  </a:lnTo>
                  <a:lnTo>
                    <a:pt x="10579" y="319329"/>
                  </a:lnTo>
                  <a:lnTo>
                    <a:pt x="2842" y="362940"/>
                  </a:lnTo>
                  <a:lnTo>
                    <a:pt x="0" y="396573"/>
                  </a:lnTo>
                  <a:lnTo>
                    <a:pt x="915" y="395340"/>
                  </a:lnTo>
                  <a:lnTo>
                    <a:pt x="6200" y="377375"/>
                  </a:lnTo>
                  <a:lnTo>
                    <a:pt x="8523" y="331093"/>
                  </a:lnTo>
                  <a:lnTo>
                    <a:pt x="9899" y="299798"/>
                  </a:lnTo>
                  <a:lnTo>
                    <a:pt x="14038" y="261195"/>
                  </a:lnTo>
                  <a:lnTo>
                    <a:pt x="19405" y="219343"/>
                  </a:lnTo>
                  <a:lnTo>
                    <a:pt x="25319" y="177106"/>
                  </a:lnTo>
                  <a:lnTo>
                    <a:pt x="31475" y="137168"/>
                  </a:lnTo>
                  <a:lnTo>
                    <a:pt x="40560" y="101073"/>
                  </a:lnTo>
                  <a:lnTo>
                    <a:pt x="57576" y="56647"/>
                  </a:lnTo>
                  <a:lnTo>
                    <a:pt x="82288" y="18247"/>
                  </a:lnTo>
                  <a:lnTo>
                    <a:pt x="103360" y="6591"/>
                  </a:lnTo>
                  <a:lnTo>
                    <a:pt x="127190" y="0"/>
                  </a:lnTo>
                  <a:lnTo>
                    <a:pt x="144837" y="598"/>
                  </a:lnTo>
                  <a:lnTo>
                    <a:pt x="166671" y="6885"/>
                  </a:lnTo>
                  <a:lnTo>
                    <a:pt x="171296" y="11722"/>
                  </a:lnTo>
                  <a:lnTo>
                    <a:pt x="176434" y="25563"/>
                  </a:lnTo>
                  <a:lnTo>
                    <a:pt x="174629" y="33700"/>
                  </a:lnTo>
                  <a:lnTo>
                    <a:pt x="164157" y="51207"/>
                  </a:lnTo>
                  <a:lnTo>
                    <a:pt x="120189" y="91831"/>
                  </a:lnTo>
                  <a:lnTo>
                    <a:pt x="87732" y="123756"/>
                  </a:lnTo>
                  <a:lnTo>
                    <a:pt x="85508" y="142362"/>
                  </a:lnTo>
                  <a:lnTo>
                    <a:pt x="85358" y="149431"/>
                  </a:lnTo>
                  <a:lnTo>
                    <a:pt x="98557" y="194053"/>
                  </a:lnTo>
                  <a:lnTo>
                    <a:pt x="112742" y="231893"/>
                  </a:lnTo>
                  <a:lnTo>
                    <a:pt x="130351" y="276618"/>
                  </a:lnTo>
                  <a:lnTo>
                    <a:pt x="155264" y="323930"/>
                  </a:lnTo>
                  <a:lnTo>
                    <a:pt x="186910" y="368467"/>
                  </a:lnTo>
                  <a:lnTo>
                    <a:pt x="205949" y="383995"/>
                  </a:lnTo>
                  <a:lnTo>
                    <a:pt x="213355" y="384837"/>
                  </a:lnTo>
                  <a:lnTo>
                    <a:pt x="230052" y="380129"/>
                  </a:lnTo>
                  <a:lnTo>
                    <a:pt x="266269" y="3547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91"/>
            <p:cNvSpPr/>
            <p:nvPr/>
          </p:nvSpPr>
          <p:spPr>
            <a:xfrm>
              <a:off x="4639897" y="6477000"/>
              <a:ext cx="227379" cy="307099"/>
            </a:xfrm>
            <a:custGeom>
              <a:avLst/>
              <a:gdLst/>
              <a:ahLst/>
              <a:cxnLst/>
              <a:rect l="0" t="0" r="0" b="0"/>
              <a:pathLst>
                <a:path w="227379" h="307099">
                  <a:moveTo>
                    <a:pt x="27353" y="0"/>
                  </a:moveTo>
                  <a:lnTo>
                    <a:pt x="26295" y="9721"/>
                  </a:lnTo>
                  <a:lnTo>
                    <a:pt x="19749" y="38864"/>
                  </a:lnTo>
                  <a:lnTo>
                    <a:pt x="14096" y="84300"/>
                  </a:lnTo>
                  <a:lnTo>
                    <a:pt x="8055" y="128484"/>
                  </a:lnTo>
                  <a:lnTo>
                    <a:pt x="2901" y="167170"/>
                  </a:lnTo>
                  <a:lnTo>
                    <a:pt x="0" y="212751"/>
                  </a:lnTo>
                  <a:lnTo>
                    <a:pt x="198" y="252009"/>
                  </a:lnTo>
                  <a:lnTo>
                    <a:pt x="3995" y="273929"/>
                  </a:lnTo>
                  <a:lnTo>
                    <a:pt x="12033" y="288610"/>
                  </a:lnTo>
                  <a:lnTo>
                    <a:pt x="29383" y="306659"/>
                  </a:lnTo>
                  <a:lnTo>
                    <a:pt x="36114" y="307098"/>
                  </a:lnTo>
                  <a:lnTo>
                    <a:pt x="54883" y="301940"/>
                  </a:lnTo>
                  <a:lnTo>
                    <a:pt x="71691" y="289771"/>
                  </a:lnTo>
                  <a:lnTo>
                    <a:pt x="93054" y="262247"/>
                  </a:lnTo>
                  <a:lnTo>
                    <a:pt x="119236" y="215021"/>
                  </a:lnTo>
                  <a:lnTo>
                    <a:pt x="138421" y="167426"/>
                  </a:lnTo>
                  <a:lnTo>
                    <a:pt x="152455" y="123221"/>
                  </a:lnTo>
                  <a:lnTo>
                    <a:pt x="163315" y="78255"/>
                  </a:lnTo>
                  <a:lnTo>
                    <a:pt x="176467" y="31921"/>
                  </a:lnTo>
                  <a:lnTo>
                    <a:pt x="187382" y="4622"/>
                  </a:lnTo>
                  <a:lnTo>
                    <a:pt x="189072" y="5198"/>
                  </a:lnTo>
                  <a:lnTo>
                    <a:pt x="193773" y="11482"/>
                  </a:lnTo>
                  <a:lnTo>
                    <a:pt x="197313" y="31977"/>
                  </a:lnTo>
                  <a:lnTo>
                    <a:pt x="198508" y="73893"/>
                  </a:lnTo>
                  <a:lnTo>
                    <a:pt x="198744" y="116667"/>
                  </a:lnTo>
                  <a:lnTo>
                    <a:pt x="198786" y="153101"/>
                  </a:lnTo>
                  <a:lnTo>
                    <a:pt x="198798" y="190708"/>
                  </a:lnTo>
                  <a:lnTo>
                    <a:pt x="201623" y="231484"/>
                  </a:lnTo>
                  <a:lnTo>
                    <a:pt x="207465" y="257398"/>
                  </a:lnTo>
                  <a:lnTo>
                    <a:pt x="227378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92"/>
            <p:cNvSpPr/>
            <p:nvPr/>
          </p:nvSpPr>
          <p:spPr>
            <a:xfrm>
              <a:off x="4482016" y="6438900"/>
              <a:ext cx="42360" cy="390526"/>
            </a:xfrm>
            <a:custGeom>
              <a:avLst/>
              <a:gdLst/>
              <a:ahLst/>
              <a:cxnLst/>
              <a:rect l="0" t="0" r="0" b="0"/>
              <a:pathLst>
                <a:path w="42360" h="390526">
                  <a:moveTo>
                    <a:pt x="42359" y="0"/>
                  </a:moveTo>
                  <a:lnTo>
                    <a:pt x="42359" y="38540"/>
                  </a:lnTo>
                  <a:lnTo>
                    <a:pt x="37303" y="83621"/>
                  </a:lnTo>
                  <a:lnTo>
                    <a:pt x="34820" y="117599"/>
                  </a:lnTo>
                  <a:lnTo>
                    <a:pt x="32658" y="153867"/>
                  </a:lnTo>
                  <a:lnTo>
                    <a:pt x="28170" y="191152"/>
                  </a:lnTo>
                  <a:lnTo>
                    <a:pt x="22647" y="226068"/>
                  </a:lnTo>
                  <a:lnTo>
                    <a:pt x="13588" y="272652"/>
                  </a:lnTo>
                  <a:lnTo>
                    <a:pt x="4200" y="313267"/>
                  </a:lnTo>
                  <a:lnTo>
                    <a:pt x="0" y="339255"/>
                  </a:lnTo>
                  <a:lnTo>
                    <a:pt x="3585" y="373452"/>
                  </a:lnTo>
                  <a:lnTo>
                    <a:pt x="13784" y="390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93"/>
            <p:cNvSpPr/>
            <p:nvPr/>
          </p:nvSpPr>
          <p:spPr>
            <a:xfrm>
              <a:off x="4191000" y="6372225"/>
              <a:ext cx="197376" cy="276226"/>
            </a:xfrm>
            <a:custGeom>
              <a:avLst/>
              <a:gdLst/>
              <a:ahLst/>
              <a:cxnLst/>
              <a:rect l="0" t="0" r="0" b="0"/>
              <a:pathLst>
                <a:path w="197376" h="276226">
                  <a:moveTo>
                    <a:pt x="76200" y="0"/>
                  </a:moveTo>
                  <a:lnTo>
                    <a:pt x="86313" y="0"/>
                  </a:lnTo>
                  <a:lnTo>
                    <a:pt x="129390" y="21754"/>
                  </a:lnTo>
                  <a:lnTo>
                    <a:pt x="159693" y="42194"/>
                  </a:lnTo>
                  <a:lnTo>
                    <a:pt x="181490" y="67888"/>
                  </a:lnTo>
                  <a:lnTo>
                    <a:pt x="191082" y="86264"/>
                  </a:lnTo>
                  <a:lnTo>
                    <a:pt x="197375" y="119516"/>
                  </a:lnTo>
                  <a:lnTo>
                    <a:pt x="189127" y="156180"/>
                  </a:lnTo>
                  <a:lnTo>
                    <a:pt x="173309" y="178422"/>
                  </a:lnTo>
                  <a:lnTo>
                    <a:pt x="128661" y="218570"/>
                  </a:lnTo>
                  <a:lnTo>
                    <a:pt x="91626" y="237388"/>
                  </a:lnTo>
                  <a:lnTo>
                    <a:pt x="48791" y="258715"/>
                  </a:lnTo>
                  <a:lnTo>
                    <a:pt x="15400" y="267945"/>
                  </a:lnTo>
                  <a:lnTo>
                    <a:pt x="0" y="2762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94"/>
            <p:cNvSpPr/>
            <p:nvPr/>
          </p:nvSpPr>
          <p:spPr>
            <a:xfrm>
              <a:off x="4171950" y="6505575"/>
              <a:ext cx="47626" cy="307392"/>
            </a:xfrm>
            <a:custGeom>
              <a:avLst/>
              <a:gdLst/>
              <a:ahLst/>
              <a:cxnLst/>
              <a:rect l="0" t="0" r="0" b="0"/>
              <a:pathLst>
                <a:path w="47626" h="307392">
                  <a:moveTo>
                    <a:pt x="47625" y="0"/>
                  </a:moveTo>
                  <a:lnTo>
                    <a:pt x="46567" y="9721"/>
                  </a:lnTo>
                  <a:lnTo>
                    <a:pt x="37264" y="48487"/>
                  </a:lnTo>
                  <a:lnTo>
                    <a:pt x="31378" y="80817"/>
                  </a:lnTo>
                  <a:lnTo>
                    <a:pt x="25235" y="116352"/>
                  </a:lnTo>
                  <a:lnTo>
                    <a:pt x="21799" y="153312"/>
                  </a:lnTo>
                  <a:lnTo>
                    <a:pt x="19214" y="188788"/>
                  </a:lnTo>
                  <a:lnTo>
                    <a:pt x="11808" y="231504"/>
                  </a:lnTo>
                  <a:lnTo>
                    <a:pt x="2646" y="277739"/>
                  </a:lnTo>
                  <a:lnTo>
                    <a:pt x="522" y="307098"/>
                  </a:lnTo>
                  <a:lnTo>
                    <a:pt x="348" y="307391"/>
                  </a:lnTo>
                  <a:lnTo>
                    <a:pt x="0" y="2952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SMARTInkShape-Group50"/>
          <p:cNvGrpSpPr/>
          <p:nvPr/>
        </p:nvGrpSpPr>
        <p:grpSpPr>
          <a:xfrm>
            <a:off x="1090291" y="2133600"/>
            <a:ext cx="2653035" cy="721110"/>
            <a:chOff x="1090291" y="2133600"/>
            <a:chExt cx="2653035" cy="721110"/>
          </a:xfrm>
        </p:grpSpPr>
        <p:sp>
          <p:nvSpPr>
            <p:cNvPr id="12" name="SMARTInkShape-195"/>
            <p:cNvSpPr/>
            <p:nvPr/>
          </p:nvSpPr>
          <p:spPr>
            <a:xfrm>
              <a:off x="3467100" y="2428875"/>
              <a:ext cx="276226" cy="425835"/>
            </a:xfrm>
            <a:custGeom>
              <a:avLst/>
              <a:gdLst/>
              <a:ahLst/>
              <a:cxnLst/>
              <a:rect l="0" t="0" r="0" b="0"/>
              <a:pathLst>
                <a:path w="276226" h="425835">
                  <a:moveTo>
                    <a:pt x="276225" y="0"/>
                  </a:moveTo>
                  <a:lnTo>
                    <a:pt x="234541" y="18314"/>
                  </a:lnTo>
                  <a:lnTo>
                    <a:pt x="191674" y="40698"/>
                  </a:lnTo>
                  <a:lnTo>
                    <a:pt x="162273" y="56038"/>
                  </a:lnTo>
                  <a:lnTo>
                    <a:pt x="136628" y="82809"/>
                  </a:lnTo>
                  <a:lnTo>
                    <a:pt x="129515" y="94306"/>
                  </a:lnTo>
                  <a:lnTo>
                    <a:pt x="125511" y="111786"/>
                  </a:lnTo>
                  <a:lnTo>
                    <a:pt x="133041" y="129763"/>
                  </a:lnTo>
                  <a:lnTo>
                    <a:pt x="163745" y="170742"/>
                  </a:lnTo>
                  <a:lnTo>
                    <a:pt x="211034" y="215280"/>
                  </a:lnTo>
                  <a:lnTo>
                    <a:pt x="239280" y="241178"/>
                  </a:lnTo>
                  <a:lnTo>
                    <a:pt x="252461" y="261372"/>
                  </a:lnTo>
                  <a:lnTo>
                    <a:pt x="259666" y="278090"/>
                  </a:lnTo>
                  <a:lnTo>
                    <a:pt x="257929" y="304571"/>
                  </a:lnTo>
                  <a:lnTo>
                    <a:pt x="247874" y="343890"/>
                  </a:lnTo>
                  <a:lnTo>
                    <a:pt x="239283" y="362390"/>
                  </a:lnTo>
                  <a:lnTo>
                    <a:pt x="207897" y="397315"/>
                  </a:lnTo>
                  <a:lnTo>
                    <a:pt x="188707" y="410476"/>
                  </a:lnTo>
                  <a:lnTo>
                    <a:pt x="151986" y="422777"/>
                  </a:lnTo>
                  <a:lnTo>
                    <a:pt x="105005" y="425834"/>
                  </a:lnTo>
                  <a:lnTo>
                    <a:pt x="80536" y="422799"/>
                  </a:lnTo>
                  <a:lnTo>
                    <a:pt x="61899" y="415099"/>
                  </a:lnTo>
                  <a:lnTo>
                    <a:pt x="27632" y="387853"/>
                  </a:lnTo>
                  <a:lnTo>
                    <a:pt x="0" y="3524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96"/>
            <p:cNvSpPr/>
            <p:nvPr/>
          </p:nvSpPr>
          <p:spPr>
            <a:xfrm>
              <a:off x="3207429" y="2486025"/>
              <a:ext cx="252390" cy="354891"/>
            </a:xfrm>
            <a:custGeom>
              <a:avLst/>
              <a:gdLst/>
              <a:ahLst/>
              <a:cxnLst/>
              <a:rect l="0" t="0" r="0" b="0"/>
              <a:pathLst>
                <a:path w="252390" h="354891">
                  <a:moveTo>
                    <a:pt x="126321" y="0"/>
                  </a:moveTo>
                  <a:lnTo>
                    <a:pt x="121264" y="0"/>
                  </a:lnTo>
                  <a:lnTo>
                    <a:pt x="115960" y="8467"/>
                  </a:lnTo>
                  <a:lnTo>
                    <a:pt x="93818" y="49885"/>
                  </a:lnTo>
                  <a:lnTo>
                    <a:pt x="73063" y="93685"/>
                  </a:lnTo>
                  <a:lnTo>
                    <a:pt x="48452" y="140177"/>
                  </a:lnTo>
                  <a:lnTo>
                    <a:pt x="26108" y="187466"/>
                  </a:lnTo>
                  <a:lnTo>
                    <a:pt x="11138" y="234992"/>
                  </a:lnTo>
                  <a:lnTo>
                    <a:pt x="0" y="277531"/>
                  </a:lnTo>
                  <a:lnTo>
                    <a:pt x="110" y="311890"/>
                  </a:lnTo>
                  <a:lnTo>
                    <a:pt x="7080" y="329470"/>
                  </a:lnTo>
                  <a:lnTo>
                    <a:pt x="11902" y="337122"/>
                  </a:lnTo>
                  <a:lnTo>
                    <a:pt x="34193" y="348446"/>
                  </a:lnTo>
                  <a:lnTo>
                    <a:pt x="62092" y="354890"/>
                  </a:lnTo>
                  <a:lnTo>
                    <a:pt x="85075" y="354226"/>
                  </a:lnTo>
                  <a:lnTo>
                    <a:pt x="120920" y="337789"/>
                  </a:lnTo>
                  <a:lnTo>
                    <a:pt x="158352" y="307754"/>
                  </a:lnTo>
                  <a:lnTo>
                    <a:pt x="191198" y="266987"/>
                  </a:lnTo>
                  <a:lnTo>
                    <a:pt x="221038" y="221394"/>
                  </a:lnTo>
                  <a:lnTo>
                    <a:pt x="239875" y="174371"/>
                  </a:lnTo>
                  <a:lnTo>
                    <a:pt x="252159" y="131981"/>
                  </a:lnTo>
                  <a:lnTo>
                    <a:pt x="252389" y="97667"/>
                  </a:lnTo>
                  <a:lnTo>
                    <a:pt x="245754" y="67391"/>
                  </a:lnTo>
                  <a:lnTo>
                    <a:pt x="237258" y="53588"/>
                  </a:lnTo>
                  <a:lnTo>
                    <a:pt x="214557" y="36103"/>
                  </a:lnTo>
                  <a:lnTo>
                    <a:pt x="193759" y="34743"/>
                  </a:lnTo>
                  <a:lnTo>
                    <a:pt x="180804" y="35862"/>
                  </a:lnTo>
                  <a:lnTo>
                    <a:pt x="157944" y="45572"/>
                  </a:lnTo>
                  <a:lnTo>
                    <a:pt x="117398" y="77676"/>
                  </a:lnTo>
                  <a:lnTo>
                    <a:pt x="78696" y="133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97"/>
            <p:cNvSpPr/>
            <p:nvPr/>
          </p:nvSpPr>
          <p:spPr>
            <a:xfrm>
              <a:off x="2571750" y="2447925"/>
              <a:ext cx="600076" cy="387626"/>
            </a:xfrm>
            <a:custGeom>
              <a:avLst/>
              <a:gdLst/>
              <a:ahLst/>
              <a:cxnLst/>
              <a:rect l="0" t="0" r="0" b="0"/>
              <a:pathLst>
                <a:path w="600076" h="387626">
                  <a:moveTo>
                    <a:pt x="0" y="85725"/>
                  </a:moveTo>
                  <a:lnTo>
                    <a:pt x="31084" y="82903"/>
                  </a:lnTo>
                  <a:lnTo>
                    <a:pt x="69182" y="75364"/>
                  </a:lnTo>
                  <a:lnTo>
                    <a:pt x="103773" y="69478"/>
                  </a:lnTo>
                  <a:lnTo>
                    <a:pt x="145988" y="60215"/>
                  </a:lnTo>
                  <a:lnTo>
                    <a:pt x="192056" y="50426"/>
                  </a:lnTo>
                  <a:lnTo>
                    <a:pt x="223417" y="45633"/>
                  </a:lnTo>
                  <a:lnTo>
                    <a:pt x="263089" y="34531"/>
                  </a:lnTo>
                  <a:lnTo>
                    <a:pt x="278500" y="34044"/>
                  </a:lnTo>
                  <a:lnTo>
                    <a:pt x="284092" y="35396"/>
                  </a:lnTo>
                  <a:lnTo>
                    <a:pt x="288878" y="39473"/>
                  </a:lnTo>
                  <a:lnTo>
                    <a:pt x="297018" y="52468"/>
                  </a:lnTo>
                  <a:lnTo>
                    <a:pt x="302494" y="82691"/>
                  </a:lnTo>
                  <a:lnTo>
                    <a:pt x="299060" y="128571"/>
                  </a:lnTo>
                  <a:lnTo>
                    <a:pt x="296957" y="164034"/>
                  </a:lnTo>
                  <a:lnTo>
                    <a:pt x="296023" y="199904"/>
                  </a:lnTo>
                  <a:lnTo>
                    <a:pt x="295607" y="233485"/>
                  </a:lnTo>
                  <a:lnTo>
                    <a:pt x="290317" y="277085"/>
                  </a:lnTo>
                  <a:lnTo>
                    <a:pt x="293198" y="321080"/>
                  </a:lnTo>
                  <a:lnTo>
                    <a:pt x="295001" y="363049"/>
                  </a:lnTo>
                  <a:lnTo>
                    <a:pt x="295251" y="387625"/>
                  </a:lnTo>
                  <a:lnTo>
                    <a:pt x="296332" y="343691"/>
                  </a:lnTo>
                  <a:lnTo>
                    <a:pt x="302879" y="301036"/>
                  </a:lnTo>
                  <a:lnTo>
                    <a:pt x="311521" y="260058"/>
                  </a:lnTo>
                  <a:lnTo>
                    <a:pt x="320785" y="214873"/>
                  </a:lnTo>
                  <a:lnTo>
                    <a:pt x="330233" y="169029"/>
                  </a:lnTo>
                  <a:lnTo>
                    <a:pt x="340793" y="129222"/>
                  </a:lnTo>
                  <a:lnTo>
                    <a:pt x="362788" y="86791"/>
                  </a:lnTo>
                  <a:lnTo>
                    <a:pt x="387515" y="52892"/>
                  </a:lnTo>
                  <a:lnTo>
                    <a:pt x="420387" y="26872"/>
                  </a:lnTo>
                  <a:lnTo>
                    <a:pt x="448056" y="15135"/>
                  </a:lnTo>
                  <a:lnTo>
                    <a:pt x="494317" y="10633"/>
                  </a:lnTo>
                  <a:lnTo>
                    <a:pt x="534167" y="9853"/>
                  </a:lnTo>
                  <a:lnTo>
                    <a:pt x="580256" y="9554"/>
                  </a:lnTo>
                  <a:lnTo>
                    <a:pt x="586862" y="9544"/>
                  </a:lnTo>
                  <a:lnTo>
                    <a:pt x="591267" y="8479"/>
                  </a:lnTo>
                  <a:lnTo>
                    <a:pt x="594203" y="6712"/>
                  </a:lnTo>
                  <a:lnTo>
                    <a:pt x="6000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98"/>
            <p:cNvSpPr/>
            <p:nvPr/>
          </p:nvSpPr>
          <p:spPr>
            <a:xfrm>
              <a:off x="2657475" y="2133600"/>
              <a:ext cx="123826" cy="676276"/>
            </a:xfrm>
            <a:custGeom>
              <a:avLst/>
              <a:gdLst/>
              <a:ahLst/>
              <a:cxnLst/>
              <a:rect l="0" t="0" r="0" b="0"/>
              <a:pathLst>
                <a:path w="123826" h="676276">
                  <a:moveTo>
                    <a:pt x="123825" y="0"/>
                  </a:moveTo>
                  <a:lnTo>
                    <a:pt x="118768" y="38540"/>
                  </a:lnTo>
                  <a:lnTo>
                    <a:pt x="113464" y="71104"/>
                  </a:lnTo>
                  <a:lnTo>
                    <a:pt x="106520" y="106743"/>
                  </a:lnTo>
                  <a:lnTo>
                    <a:pt x="96378" y="143750"/>
                  </a:lnTo>
                  <a:lnTo>
                    <a:pt x="84815" y="189831"/>
                  </a:lnTo>
                  <a:lnTo>
                    <a:pt x="78769" y="215454"/>
                  </a:lnTo>
                  <a:lnTo>
                    <a:pt x="73679" y="241002"/>
                  </a:lnTo>
                  <a:lnTo>
                    <a:pt x="69228" y="266502"/>
                  </a:lnTo>
                  <a:lnTo>
                    <a:pt x="65202" y="291968"/>
                  </a:lnTo>
                  <a:lnTo>
                    <a:pt x="60401" y="318470"/>
                  </a:lnTo>
                  <a:lnTo>
                    <a:pt x="55084" y="345663"/>
                  </a:lnTo>
                  <a:lnTo>
                    <a:pt x="49423" y="373317"/>
                  </a:lnTo>
                  <a:lnTo>
                    <a:pt x="43532" y="400220"/>
                  </a:lnTo>
                  <a:lnTo>
                    <a:pt x="37488" y="426622"/>
                  </a:lnTo>
                  <a:lnTo>
                    <a:pt x="31342" y="452689"/>
                  </a:lnTo>
                  <a:lnTo>
                    <a:pt x="26186" y="477476"/>
                  </a:lnTo>
                  <a:lnTo>
                    <a:pt x="17636" y="524773"/>
                  </a:lnTo>
                  <a:lnTo>
                    <a:pt x="13130" y="567666"/>
                  </a:lnTo>
                  <a:lnTo>
                    <a:pt x="10069" y="605779"/>
                  </a:lnTo>
                  <a:lnTo>
                    <a:pt x="3454" y="649978"/>
                  </a:lnTo>
                  <a:lnTo>
                    <a:pt x="0" y="6762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99"/>
            <p:cNvSpPr/>
            <p:nvPr/>
          </p:nvSpPr>
          <p:spPr>
            <a:xfrm>
              <a:off x="2289352" y="2452037"/>
              <a:ext cx="255665" cy="329832"/>
            </a:xfrm>
            <a:custGeom>
              <a:avLst/>
              <a:gdLst/>
              <a:ahLst/>
              <a:cxnLst/>
              <a:rect l="0" t="0" r="0" b="0"/>
              <a:pathLst>
                <a:path w="255665" h="329832">
                  <a:moveTo>
                    <a:pt x="72848" y="5413"/>
                  </a:moveTo>
                  <a:lnTo>
                    <a:pt x="72848" y="10470"/>
                  </a:lnTo>
                  <a:lnTo>
                    <a:pt x="54534" y="56230"/>
                  </a:lnTo>
                  <a:lnTo>
                    <a:pt x="37200" y="94318"/>
                  </a:lnTo>
                  <a:lnTo>
                    <a:pt x="23715" y="137471"/>
                  </a:lnTo>
                  <a:lnTo>
                    <a:pt x="7960" y="178714"/>
                  </a:lnTo>
                  <a:lnTo>
                    <a:pt x="0" y="217746"/>
                  </a:lnTo>
                  <a:lnTo>
                    <a:pt x="2698" y="256122"/>
                  </a:lnTo>
                  <a:lnTo>
                    <a:pt x="10200" y="289247"/>
                  </a:lnTo>
                  <a:lnTo>
                    <a:pt x="21721" y="306539"/>
                  </a:lnTo>
                  <a:lnTo>
                    <a:pt x="29238" y="314114"/>
                  </a:lnTo>
                  <a:lnTo>
                    <a:pt x="70157" y="329831"/>
                  </a:lnTo>
                  <a:lnTo>
                    <a:pt x="95994" y="329163"/>
                  </a:lnTo>
                  <a:lnTo>
                    <a:pt x="134034" y="314064"/>
                  </a:lnTo>
                  <a:lnTo>
                    <a:pt x="161425" y="297108"/>
                  </a:lnTo>
                  <a:lnTo>
                    <a:pt x="194696" y="261645"/>
                  </a:lnTo>
                  <a:lnTo>
                    <a:pt x="214844" y="229361"/>
                  </a:lnTo>
                  <a:lnTo>
                    <a:pt x="231560" y="193845"/>
                  </a:lnTo>
                  <a:lnTo>
                    <a:pt x="244987" y="156894"/>
                  </a:lnTo>
                  <a:lnTo>
                    <a:pt x="254482" y="119304"/>
                  </a:lnTo>
                  <a:lnTo>
                    <a:pt x="255664" y="72555"/>
                  </a:lnTo>
                  <a:lnTo>
                    <a:pt x="244256" y="36949"/>
                  </a:lnTo>
                  <a:lnTo>
                    <a:pt x="227470" y="11347"/>
                  </a:lnTo>
                  <a:lnTo>
                    <a:pt x="209655" y="2759"/>
                  </a:lnTo>
                  <a:lnTo>
                    <a:pt x="187626" y="0"/>
                  </a:lnTo>
                  <a:lnTo>
                    <a:pt x="152482" y="5455"/>
                  </a:lnTo>
                  <a:lnTo>
                    <a:pt x="108804" y="28548"/>
                  </a:lnTo>
                  <a:lnTo>
                    <a:pt x="69838" y="58313"/>
                  </a:lnTo>
                  <a:lnTo>
                    <a:pt x="53798" y="1006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00"/>
            <p:cNvSpPr/>
            <p:nvPr/>
          </p:nvSpPr>
          <p:spPr>
            <a:xfrm>
              <a:off x="1942644" y="2371725"/>
              <a:ext cx="238582" cy="471819"/>
            </a:xfrm>
            <a:custGeom>
              <a:avLst/>
              <a:gdLst/>
              <a:ahLst/>
              <a:cxnLst/>
              <a:rect l="0" t="0" r="0" b="0"/>
              <a:pathLst>
                <a:path w="238582" h="471819">
                  <a:moveTo>
                    <a:pt x="238581" y="0"/>
                  </a:moveTo>
                  <a:lnTo>
                    <a:pt x="233525" y="0"/>
                  </a:lnTo>
                  <a:lnTo>
                    <a:pt x="228220" y="2822"/>
                  </a:lnTo>
                  <a:lnTo>
                    <a:pt x="201021" y="18314"/>
                  </a:lnTo>
                  <a:lnTo>
                    <a:pt x="160371" y="36269"/>
                  </a:lnTo>
                  <a:lnTo>
                    <a:pt x="120746" y="57313"/>
                  </a:lnTo>
                  <a:lnTo>
                    <a:pt x="77839" y="77800"/>
                  </a:lnTo>
                  <a:lnTo>
                    <a:pt x="61307" y="88553"/>
                  </a:lnTo>
                  <a:lnTo>
                    <a:pt x="53959" y="96860"/>
                  </a:lnTo>
                  <a:lnTo>
                    <a:pt x="54116" y="100556"/>
                  </a:lnTo>
                  <a:lnTo>
                    <a:pt x="56338" y="104079"/>
                  </a:lnTo>
                  <a:lnTo>
                    <a:pt x="69578" y="114094"/>
                  </a:lnTo>
                  <a:lnTo>
                    <a:pt x="115807" y="140871"/>
                  </a:lnTo>
                  <a:lnTo>
                    <a:pt x="134273" y="150451"/>
                  </a:lnTo>
                  <a:lnTo>
                    <a:pt x="177643" y="190938"/>
                  </a:lnTo>
                  <a:lnTo>
                    <a:pt x="204089" y="223503"/>
                  </a:lnTo>
                  <a:lnTo>
                    <a:pt x="226426" y="259143"/>
                  </a:lnTo>
                  <a:lnTo>
                    <a:pt x="235648" y="296150"/>
                  </a:lnTo>
                  <a:lnTo>
                    <a:pt x="235161" y="332705"/>
                  </a:lnTo>
                  <a:lnTo>
                    <a:pt x="227889" y="366591"/>
                  </a:lnTo>
                  <a:lnTo>
                    <a:pt x="206838" y="405306"/>
                  </a:lnTo>
                  <a:lnTo>
                    <a:pt x="170379" y="436885"/>
                  </a:lnTo>
                  <a:lnTo>
                    <a:pt x="131119" y="461294"/>
                  </a:lnTo>
                  <a:lnTo>
                    <a:pt x="87619" y="471818"/>
                  </a:lnTo>
                  <a:lnTo>
                    <a:pt x="51329" y="469881"/>
                  </a:lnTo>
                  <a:lnTo>
                    <a:pt x="33297" y="462483"/>
                  </a:lnTo>
                  <a:lnTo>
                    <a:pt x="4474" y="440487"/>
                  </a:lnTo>
                  <a:lnTo>
                    <a:pt x="1018" y="433358"/>
                  </a:lnTo>
                  <a:lnTo>
                    <a:pt x="0" y="416970"/>
                  </a:lnTo>
                  <a:lnTo>
                    <a:pt x="9981" y="381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01"/>
            <p:cNvSpPr/>
            <p:nvPr/>
          </p:nvSpPr>
          <p:spPr>
            <a:xfrm>
              <a:off x="1574671" y="2337825"/>
              <a:ext cx="279626" cy="426664"/>
            </a:xfrm>
            <a:custGeom>
              <a:avLst/>
              <a:gdLst/>
              <a:ahLst/>
              <a:cxnLst/>
              <a:rect l="0" t="0" r="0" b="0"/>
              <a:pathLst>
                <a:path w="279626" h="426664">
                  <a:moveTo>
                    <a:pt x="73154" y="5325"/>
                  </a:moveTo>
                  <a:lnTo>
                    <a:pt x="68098" y="43865"/>
                  </a:lnTo>
                  <a:lnTo>
                    <a:pt x="59896" y="88946"/>
                  </a:lnTo>
                  <a:lnTo>
                    <a:pt x="45707" y="135817"/>
                  </a:lnTo>
                  <a:lnTo>
                    <a:pt x="34144" y="170213"/>
                  </a:lnTo>
                  <a:lnTo>
                    <a:pt x="23008" y="205609"/>
                  </a:lnTo>
                  <a:lnTo>
                    <a:pt x="14531" y="238979"/>
                  </a:lnTo>
                  <a:lnTo>
                    <a:pt x="7235" y="271449"/>
                  </a:lnTo>
                  <a:lnTo>
                    <a:pt x="0" y="316657"/>
                  </a:lnTo>
                  <a:lnTo>
                    <a:pt x="679" y="354041"/>
                  </a:lnTo>
                  <a:lnTo>
                    <a:pt x="2612" y="364802"/>
                  </a:lnTo>
                  <a:lnTo>
                    <a:pt x="13227" y="385226"/>
                  </a:lnTo>
                  <a:lnTo>
                    <a:pt x="34231" y="408930"/>
                  </a:lnTo>
                  <a:lnTo>
                    <a:pt x="49505" y="418597"/>
                  </a:lnTo>
                  <a:lnTo>
                    <a:pt x="70405" y="426421"/>
                  </a:lnTo>
                  <a:lnTo>
                    <a:pt x="105971" y="426663"/>
                  </a:lnTo>
                  <a:lnTo>
                    <a:pt x="143320" y="409919"/>
                  </a:lnTo>
                  <a:lnTo>
                    <a:pt x="186254" y="374736"/>
                  </a:lnTo>
                  <a:lnTo>
                    <a:pt x="211262" y="340252"/>
                  </a:lnTo>
                  <a:lnTo>
                    <a:pt x="232961" y="300231"/>
                  </a:lnTo>
                  <a:lnTo>
                    <a:pt x="253188" y="257750"/>
                  </a:lnTo>
                  <a:lnTo>
                    <a:pt x="267116" y="214175"/>
                  </a:lnTo>
                  <a:lnTo>
                    <a:pt x="275776" y="171172"/>
                  </a:lnTo>
                  <a:lnTo>
                    <a:pt x="279625" y="130893"/>
                  </a:lnTo>
                  <a:lnTo>
                    <a:pt x="278513" y="94647"/>
                  </a:lnTo>
                  <a:lnTo>
                    <a:pt x="269115" y="50135"/>
                  </a:lnTo>
                  <a:lnTo>
                    <a:pt x="257614" y="28416"/>
                  </a:lnTo>
                  <a:lnTo>
                    <a:pt x="241920" y="11707"/>
                  </a:lnTo>
                  <a:lnTo>
                    <a:pt x="221539" y="2870"/>
                  </a:lnTo>
                  <a:lnTo>
                    <a:pt x="198369" y="0"/>
                  </a:lnTo>
                  <a:lnTo>
                    <a:pt x="173961" y="2253"/>
                  </a:lnTo>
                  <a:lnTo>
                    <a:pt x="136419" y="19584"/>
                  </a:lnTo>
                  <a:lnTo>
                    <a:pt x="93412" y="54943"/>
                  </a:lnTo>
                  <a:lnTo>
                    <a:pt x="66104" y="89406"/>
                  </a:lnTo>
                  <a:lnTo>
                    <a:pt x="44579" y="138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02"/>
            <p:cNvSpPr/>
            <p:nvPr/>
          </p:nvSpPr>
          <p:spPr>
            <a:xfrm>
              <a:off x="1090291" y="2319336"/>
              <a:ext cx="357510" cy="500065"/>
            </a:xfrm>
            <a:custGeom>
              <a:avLst/>
              <a:gdLst/>
              <a:ahLst/>
              <a:cxnLst/>
              <a:rect l="0" t="0" r="0" b="0"/>
              <a:pathLst>
                <a:path w="357510" h="500065">
                  <a:moveTo>
                    <a:pt x="100334" y="4764"/>
                  </a:moveTo>
                  <a:lnTo>
                    <a:pt x="94689" y="37703"/>
                  </a:lnTo>
                  <a:lnTo>
                    <a:pt x="85125" y="79729"/>
                  </a:lnTo>
                  <a:lnTo>
                    <a:pt x="73819" y="123101"/>
                  </a:lnTo>
                  <a:lnTo>
                    <a:pt x="61738" y="169894"/>
                  </a:lnTo>
                  <a:lnTo>
                    <a:pt x="49314" y="216797"/>
                  </a:lnTo>
                  <a:lnTo>
                    <a:pt x="36736" y="258809"/>
                  </a:lnTo>
                  <a:lnTo>
                    <a:pt x="26913" y="298648"/>
                  </a:lnTo>
                  <a:lnTo>
                    <a:pt x="19019" y="336462"/>
                  </a:lnTo>
                  <a:lnTo>
                    <a:pt x="11983" y="370908"/>
                  </a:lnTo>
                  <a:lnTo>
                    <a:pt x="7128" y="414994"/>
                  </a:lnTo>
                  <a:lnTo>
                    <a:pt x="0" y="459153"/>
                  </a:lnTo>
                  <a:lnTo>
                    <a:pt x="4205" y="485988"/>
                  </a:lnTo>
                  <a:lnTo>
                    <a:pt x="12515" y="438526"/>
                  </a:lnTo>
                  <a:lnTo>
                    <a:pt x="18264" y="407450"/>
                  </a:lnTo>
                  <a:lnTo>
                    <a:pt x="27170" y="370355"/>
                  </a:lnTo>
                  <a:lnTo>
                    <a:pt x="38183" y="328116"/>
                  </a:lnTo>
                  <a:lnTo>
                    <a:pt x="50134" y="281120"/>
                  </a:lnTo>
                  <a:lnTo>
                    <a:pt x="57342" y="256735"/>
                  </a:lnTo>
                  <a:lnTo>
                    <a:pt x="65323" y="232011"/>
                  </a:lnTo>
                  <a:lnTo>
                    <a:pt x="73818" y="207062"/>
                  </a:lnTo>
                  <a:lnTo>
                    <a:pt x="91724" y="159585"/>
                  </a:lnTo>
                  <a:lnTo>
                    <a:pt x="110266" y="115907"/>
                  </a:lnTo>
                  <a:lnTo>
                    <a:pt x="129090" y="78855"/>
                  </a:lnTo>
                  <a:lnTo>
                    <a:pt x="162594" y="38359"/>
                  </a:lnTo>
                  <a:lnTo>
                    <a:pt x="209725" y="5952"/>
                  </a:lnTo>
                  <a:lnTo>
                    <a:pt x="226916" y="0"/>
                  </a:lnTo>
                  <a:lnTo>
                    <a:pt x="244434" y="177"/>
                  </a:lnTo>
                  <a:lnTo>
                    <a:pt x="261745" y="4842"/>
                  </a:lnTo>
                  <a:lnTo>
                    <a:pt x="290105" y="25084"/>
                  </a:lnTo>
                  <a:lnTo>
                    <a:pt x="296698" y="31010"/>
                  </a:lnTo>
                  <a:lnTo>
                    <a:pt x="304024" y="57351"/>
                  </a:lnTo>
                  <a:lnTo>
                    <a:pt x="306221" y="90578"/>
                  </a:lnTo>
                  <a:lnTo>
                    <a:pt x="300449" y="134142"/>
                  </a:lnTo>
                  <a:lnTo>
                    <a:pt x="286863" y="180094"/>
                  </a:lnTo>
                  <a:lnTo>
                    <a:pt x="279191" y="211452"/>
                  </a:lnTo>
                  <a:lnTo>
                    <a:pt x="269432" y="245850"/>
                  </a:lnTo>
                  <a:lnTo>
                    <a:pt x="260155" y="281247"/>
                  </a:lnTo>
                  <a:lnTo>
                    <a:pt x="256032" y="314618"/>
                  </a:lnTo>
                  <a:lnTo>
                    <a:pt x="254200" y="347088"/>
                  </a:lnTo>
                  <a:lnTo>
                    <a:pt x="255502" y="378100"/>
                  </a:lnTo>
                  <a:lnTo>
                    <a:pt x="268136" y="419359"/>
                  </a:lnTo>
                  <a:lnTo>
                    <a:pt x="286343" y="456278"/>
                  </a:lnTo>
                  <a:lnTo>
                    <a:pt x="302596" y="473901"/>
                  </a:lnTo>
                  <a:lnTo>
                    <a:pt x="357509" y="5000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SMARTInkShape-Group51"/>
          <p:cNvGrpSpPr/>
          <p:nvPr/>
        </p:nvGrpSpPr>
        <p:grpSpPr>
          <a:xfrm>
            <a:off x="5068752" y="2247900"/>
            <a:ext cx="959247" cy="613200"/>
            <a:chOff x="5068752" y="2247900"/>
            <a:chExt cx="959247" cy="613200"/>
          </a:xfrm>
        </p:grpSpPr>
        <p:sp>
          <p:nvSpPr>
            <p:cNvPr id="21" name="SMARTInkShape-203"/>
            <p:cNvSpPr/>
            <p:nvPr/>
          </p:nvSpPr>
          <p:spPr>
            <a:xfrm>
              <a:off x="5772150" y="2247900"/>
              <a:ext cx="255849" cy="530227"/>
            </a:xfrm>
            <a:custGeom>
              <a:avLst/>
              <a:gdLst/>
              <a:ahLst/>
              <a:cxnLst/>
              <a:rect l="0" t="0" r="0" b="0"/>
              <a:pathLst>
                <a:path w="255849" h="530227">
                  <a:moveTo>
                    <a:pt x="209550" y="0"/>
                  </a:moveTo>
                  <a:lnTo>
                    <a:pt x="204494" y="5056"/>
                  </a:lnTo>
                  <a:lnTo>
                    <a:pt x="199189" y="7539"/>
                  </a:lnTo>
                  <a:lnTo>
                    <a:pt x="196293" y="8201"/>
                  </a:lnTo>
                  <a:lnTo>
                    <a:pt x="156797" y="31018"/>
                  </a:lnTo>
                  <a:lnTo>
                    <a:pt x="113416" y="63404"/>
                  </a:lnTo>
                  <a:lnTo>
                    <a:pt x="70330" y="109793"/>
                  </a:lnTo>
                  <a:lnTo>
                    <a:pt x="63008" y="126055"/>
                  </a:lnTo>
                  <a:lnTo>
                    <a:pt x="60811" y="144924"/>
                  </a:lnTo>
                  <a:lnTo>
                    <a:pt x="63364" y="167422"/>
                  </a:lnTo>
                  <a:lnTo>
                    <a:pt x="73670" y="185888"/>
                  </a:lnTo>
                  <a:lnTo>
                    <a:pt x="89892" y="200092"/>
                  </a:lnTo>
                  <a:lnTo>
                    <a:pt x="134800" y="220656"/>
                  </a:lnTo>
                  <a:lnTo>
                    <a:pt x="171880" y="238594"/>
                  </a:lnTo>
                  <a:lnTo>
                    <a:pt x="206855" y="260136"/>
                  </a:lnTo>
                  <a:lnTo>
                    <a:pt x="226344" y="278599"/>
                  </a:lnTo>
                  <a:lnTo>
                    <a:pt x="242061" y="300916"/>
                  </a:lnTo>
                  <a:lnTo>
                    <a:pt x="252697" y="342337"/>
                  </a:lnTo>
                  <a:lnTo>
                    <a:pt x="255848" y="388124"/>
                  </a:lnTo>
                  <a:lnTo>
                    <a:pt x="248119" y="416622"/>
                  </a:lnTo>
                  <a:lnTo>
                    <a:pt x="228739" y="456466"/>
                  </a:lnTo>
                  <a:lnTo>
                    <a:pt x="213845" y="481215"/>
                  </a:lnTo>
                  <a:lnTo>
                    <a:pt x="193115" y="502798"/>
                  </a:lnTo>
                  <a:lnTo>
                    <a:pt x="157643" y="522687"/>
                  </a:lnTo>
                  <a:lnTo>
                    <a:pt x="115266" y="530226"/>
                  </a:lnTo>
                  <a:lnTo>
                    <a:pt x="74252" y="527403"/>
                  </a:lnTo>
                  <a:lnTo>
                    <a:pt x="40345" y="514807"/>
                  </a:lnTo>
                  <a:lnTo>
                    <a:pt x="0" y="476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04"/>
            <p:cNvSpPr/>
            <p:nvPr/>
          </p:nvSpPr>
          <p:spPr>
            <a:xfrm>
              <a:off x="5488820" y="2277324"/>
              <a:ext cx="280678" cy="509495"/>
            </a:xfrm>
            <a:custGeom>
              <a:avLst/>
              <a:gdLst/>
              <a:ahLst/>
              <a:cxnLst/>
              <a:rect l="0" t="0" r="0" b="0"/>
              <a:pathLst>
                <a:path w="280678" h="509495">
                  <a:moveTo>
                    <a:pt x="92830" y="8676"/>
                  </a:moveTo>
                  <a:lnTo>
                    <a:pt x="85226" y="55340"/>
                  </a:lnTo>
                  <a:lnTo>
                    <a:pt x="75525" y="99173"/>
                  </a:lnTo>
                  <a:lnTo>
                    <a:pt x="59716" y="146732"/>
                  </a:lnTo>
                  <a:lnTo>
                    <a:pt x="47773" y="182218"/>
                  </a:lnTo>
                  <a:lnTo>
                    <a:pt x="35411" y="221978"/>
                  </a:lnTo>
                  <a:lnTo>
                    <a:pt x="23919" y="263285"/>
                  </a:lnTo>
                  <a:lnTo>
                    <a:pt x="15284" y="302811"/>
                  </a:lnTo>
                  <a:lnTo>
                    <a:pt x="7917" y="338722"/>
                  </a:lnTo>
                  <a:lnTo>
                    <a:pt x="2174" y="372322"/>
                  </a:lnTo>
                  <a:lnTo>
                    <a:pt x="0" y="418871"/>
                  </a:lnTo>
                  <a:lnTo>
                    <a:pt x="8210" y="464117"/>
                  </a:lnTo>
                  <a:lnTo>
                    <a:pt x="11016" y="474228"/>
                  </a:lnTo>
                  <a:lnTo>
                    <a:pt x="22602" y="491108"/>
                  </a:lnTo>
                  <a:lnTo>
                    <a:pt x="30136" y="498572"/>
                  </a:lnTo>
                  <a:lnTo>
                    <a:pt x="46975" y="506866"/>
                  </a:lnTo>
                  <a:lnTo>
                    <a:pt x="66100" y="509494"/>
                  </a:lnTo>
                  <a:lnTo>
                    <a:pt x="88711" y="507134"/>
                  </a:lnTo>
                  <a:lnTo>
                    <a:pt x="112872" y="494091"/>
                  </a:lnTo>
                  <a:lnTo>
                    <a:pt x="150274" y="460125"/>
                  </a:lnTo>
                  <a:lnTo>
                    <a:pt x="175510" y="429453"/>
                  </a:lnTo>
                  <a:lnTo>
                    <a:pt x="200838" y="391127"/>
                  </a:lnTo>
                  <a:lnTo>
                    <a:pt x="223384" y="346576"/>
                  </a:lnTo>
                  <a:lnTo>
                    <a:pt x="233841" y="322843"/>
                  </a:lnTo>
                  <a:lnTo>
                    <a:pt x="242929" y="298554"/>
                  </a:lnTo>
                  <a:lnTo>
                    <a:pt x="251104" y="273895"/>
                  </a:lnTo>
                  <a:lnTo>
                    <a:pt x="258671" y="248988"/>
                  </a:lnTo>
                  <a:lnTo>
                    <a:pt x="269901" y="201559"/>
                  </a:lnTo>
                  <a:lnTo>
                    <a:pt x="277362" y="156844"/>
                  </a:lnTo>
                  <a:lnTo>
                    <a:pt x="280677" y="115803"/>
                  </a:lnTo>
                  <a:lnTo>
                    <a:pt x="279329" y="82041"/>
                  </a:lnTo>
                  <a:lnTo>
                    <a:pt x="269797" y="39233"/>
                  </a:lnTo>
                  <a:lnTo>
                    <a:pt x="259324" y="15907"/>
                  </a:lnTo>
                  <a:lnTo>
                    <a:pt x="247614" y="2012"/>
                  </a:lnTo>
                  <a:lnTo>
                    <a:pt x="237294" y="0"/>
                  </a:lnTo>
                  <a:lnTo>
                    <a:pt x="208894" y="3409"/>
                  </a:lnTo>
                  <a:lnTo>
                    <a:pt x="167318" y="22285"/>
                  </a:lnTo>
                  <a:lnTo>
                    <a:pt x="129494" y="58166"/>
                  </a:lnTo>
                  <a:lnTo>
                    <a:pt x="104046" y="93778"/>
                  </a:lnTo>
                  <a:lnTo>
                    <a:pt x="89921" y="136314"/>
                  </a:lnTo>
                  <a:lnTo>
                    <a:pt x="85265" y="175141"/>
                  </a:lnTo>
                  <a:lnTo>
                    <a:pt x="83305" y="2182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05"/>
            <p:cNvSpPr/>
            <p:nvPr/>
          </p:nvSpPr>
          <p:spPr>
            <a:xfrm>
              <a:off x="5068752" y="2288899"/>
              <a:ext cx="303349" cy="572201"/>
            </a:xfrm>
            <a:custGeom>
              <a:avLst/>
              <a:gdLst/>
              <a:ahLst/>
              <a:cxnLst/>
              <a:rect l="0" t="0" r="0" b="0"/>
              <a:pathLst>
                <a:path w="303349" h="572201">
                  <a:moveTo>
                    <a:pt x="36648" y="73301"/>
                  </a:moveTo>
                  <a:lnTo>
                    <a:pt x="36648" y="117652"/>
                  </a:lnTo>
                  <a:lnTo>
                    <a:pt x="36648" y="160746"/>
                  </a:lnTo>
                  <a:lnTo>
                    <a:pt x="35590" y="184514"/>
                  </a:lnTo>
                  <a:lnTo>
                    <a:pt x="33826" y="208826"/>
                  </a:lnTo>
                  <a:lnTo>
                    <a:pt x="31592" y="233501"/>
                  </a:lnTo>
                  <a:lnTo>
                    <a:pt x="30102" y="258418"/>
                  </a:lnTo>
                  <a:lnTo>
                    <a:pt x="29109" y="283496"/>
                  </a:lnTo>
                  <a:lnTo>
                    <a:pt x="28447" y="308681"/>
                  </a:lnTo>
                  <a:lnTo>
                    <a:pt x="26947" y="332879"/>
                  </a:lnTo>
                  <a:lnTo>
                    <a:pt x="22459" y="379522"/>
                  </a:lnTo>
                  <a:lnTo>
                    <a:pt x="19758" y="422124"/>
                  </a:lnTo>
                  <a:lnTo>
                    <a:pt x="17500" y="460108"/>
                  </a:lnTo>
                  <a:lnTo>
                    <a:pt x="11336" y="504235"/>
                  </a:lnTo>
                  <a:lnTo>
                    <a:pt x="5895" y="548126"/>
                  </a:lnTo>
                  <a:lnTo>
                    <a:pt x="0" y="572200"/>
                  </a:lnTo>
                  <a:lnTo>
                    <a:pt x="11932" y="524576"/>
                  </a:lnTo>
                  <a:lnTo>
                    <a:pt x="17903" y="492237"/>
                  </a:lnTo>
                  <a:lnTo>
                    <a:pt x="24083" y="452111"/>
                  </a:lnTo>
                  <a:lnTo>
                    <a:pt x="30358" y="406056"/>
                  </a:lnTo>
                  <a:lnTo>
                    <a:pt x="35630" y="381921"/>
                  </a:lnTo>
                  <a:lnTo>
                    <a:pt x="42320" y="357364"/>
                  </a:lnTo>
                  <a:lnTo>
                    <a:pt x="49954" y="332526"/>
                  </a:lnTo>
                  <a:lnTo>
                    <a:pt x="57160" y="306443"/>
                  </a:lnTo>
                  <a:lnTo>
                    <a:pt x="64081" y="279529"/>
                  </a:lnTo>
                  <a:lnTo>
                    <a:pt x="70812" y="252061"/>
                  </a:lnTo>
                  <a:lnTo>
                    <a:pt x="78474" y="225283"/>
                  </a:lnTo>
                  <a:lnTo>
                    <a:pt x="86757" y="198964"/>
                  </a:lnTo>
                  <a:lnTo>
                    <a:pt x="95454" y="172951"/>
                  </a:lnTo>
                  <a:lnTo>
                    <a:pt x="110762" y="127115"/>
                  </a:lnTo>
                  <a:lnTo>
                    <a:pt x="126737" y="87693"/>
                  </a:lnTo>
                  <a:lnTo>
                    <a:pt x="157416" y="43816"/>
                  </a:lnTo>
                  <a:lnTo>
                    <a:pt x="181910" y="17528"/>
                  </a:lnTo>
                  <a:lnTo>
                    <a:pt x="207747" y="3624"/>
                  </a:lnTo>
                  <a:lnTo>
                    <a:pt x="222406" y="0"/>
                  </a:lnTo>
                  <a:lnTo>
                    <a:pt x="229278" y="1150"/>
                  </a:lnTo>
                  <a:lnTo>
                    <a:pt x="242559" y="8073"/>
                  </a:lnTo>
                  <a:lnTo>
                    <a:pt x="252694" y="21027"/>
                  </a:lnTo>
                  <a:lnTo>
                    <a:pt x="259668" y="38427"/>
                  </a:lnTo>
                  <a:lnTo>
                    <a:pt x="263595" y="73081"/>
                  </a:lnTo>
                  <a:lnTo>
                    <a:pt x="263700" y="116392"/>
                  </a:lnTo>
                  <a:lnTo>
                    <a:pt x="257498" y="163797"/>
                  </a:lnTo>
                  <a:lnTo>
                    <a:pt x="251926" y="199246"/>
                  </a:lnTo>
                  <a:lnTo>
                    <a:pt x="243099" y="238990"/>
                  </a:lnTo>
                  <a:lnTo>
                    <a:pt x="234237" y="280291"/>
                  </a:lnTo>
                  <a:lnTo>
                    <a:pt x="230299" y="319813"/>
                  </a:lnTo>
                  <a:lnTo>
                    <a:pt x="228549" y="358545"/>
                  </a:lnTo>
                  <a:lnTo>
                    <a:pt x="227770" y="395868"/>
                  </a:lnTo>
                  <a:lnTo>
                    <a:pt x="227425" y="430095"/>
                  </a:lnTo>
                  <a:lnTo>
                    <a:pt x="237344" y="474057"/>
                  </a:lnTo>
                  <a:lnTo>
                    <a:pt x="253687" y="508838"/>
                  </a:lnTo>
                  <a:lnTo>
                    <a:pt x="303348" y="5400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52"/>
          <p:cNvGrpSpPr/>
          <p:nvPr/>
        </p:nvGrpSpPr>
        <p:grpSpPr>
          <a:xfrm>
            <a:off x="8429625" y="1976246"/>
            <a:ext cx="3067051" cy="1462046"/>
            <a:chOff x="8429625" y="1976246"/>
            <a:chExt cx="3067051" cy="1462046"/>
          </a:xfrm>
        </p:grpSpPr>
        <p:sp>
          <p:nvSpPr>
            <p:cNvPr id="25" name="SMARTInkShape-206"/>
            <p:cNvSpPr/>
            <p:nvPr/>
          </p:nvSpPr>
          <p:spPr>
            <a:xfrm>
              <a:off x="11458575" y="3190875"/>
              <a:ext cx="38101" cy="1"/>
            </a:xfrm>
            <a:custGeom>
              <a:avLst/>
              <a:gdLst/>
              <a:ahLst/>
              <a:cxnLst/>
              <a:rect l="0" t="0" r="0" b="0"/>
              <a:pathLst>
                <a:path w="38101" h="1">
                  <a:moveTo>
                    <a:pt x="3810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07"/>
            <p:cNvSpPr/>
            <p:nvPr/>
          </p:nvSpPr>
          <p:spPr>
            <a:xfrm>
              <a:off x="11287125" y="320992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08"/>
            <p:cNvSpPr/>
            <p:nvPr/>
          </p:nvSpPr>
          <p:spPr>
            <a:xfrm>
              <a:off x="11239500" y="3162300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0"/>
                  </a:moveTo>
                  <a:lnTo>
                    <a:pt x="9525" y="5056"/>
                  </a:lnTo>
                  <a:lnTo>
                    <a:pt x="8467" y="6546"/>
                  </a:lnTo>
                  <a:lnTo>
                    <a:pt x="6702" y="7539"/>
                  </a:lnTo>
                  <a:lnTo>
                    <a:pt x="4468" y="8201"/>
                  </a:lnTo>
                  <a:lnTo>
                    <a:pt x="2979" y="9701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09"/>
            <p:cNvSpPr/>
            <p:nvPr/>
          </p:nvSpPr>
          <p:spPr>
            <a:xfrm>
              <a:off x="10907840" y="3019425"/>
              <a:ext cx="221182" cy="238126"/>
            </a:xfrm>
            <a:custGeom>
              <a:avLst/>
              <a:gdLst/>
              <a:ahLst/>
              <a:cxnLst/>
              <a:rect l="0" t="0" r="0" b="0"/>
              <a:pathLst>
                <a:path w="221182" h="238126">
                  <a:moveTo>
                    <a:pt x="188785" y="0"/>
                  </a:moveTo>
                  <a:lnTo>
                    <a:pt x="147149" y="27447"/>
                  </a:lnTo>
                  <a:lnTo>
                    <a:pt x="105416" y="64959"/>
                  </a:lnTo>
                  <a:lnTo>
                    <a:pt x="62957" y="106905"/>
                  </a:lnTo>
                  <a:lnTo>
                    <a:pt x="24032" y="145741"/>
                  </a:lnTo>
                  <a:lnTo>
                    <a:pt x="857" y="189115"/>
                  </a:lnTo>
                  <a:lnTo>
                    <a:pt x="0" y="201218"/>
                  </a:lnTo>
                  <a:lnTo>
                    <a:pt x="2603" y="211404"/>
                  </a:lnTo>
                  <a:lnTo>
                    <a:pt x="7514" y="220311"/>
                  </a:lnTo>
                  <a:lnTo>
                    <a:pt x="13962" y="225191"/>
                  </a:lnTo>
                  <a:lnTo>
                    <a:pt x="21437" y="227385"/>
                  </a:lnTo>
                  <a:lnTo>
                    <a:pt x="38208" y="227002"/>
                  </a:lnTo>
                  <a:lnTo>
                    <a:pt x="65501" y="219777"/>
                  </a:lnTo>
                  <a:lnTo>
                    <a:pt x="105989" y="196087"/>
                  </a:lnTo>
                  <a:lnTo>
                    <a:pt x="149381" y="161147"/>
                  </a:lnTo>
                  <a:lnTo>
                    <a:pt x="180923" y="118184"/>
                  </a:lnTo>
                  <a:lnTo>
                    <a:pt x="212797" y="74703"/>
                  </a:lnTo>
                  <a:lnTo>
                    <a:pt x="221181" y="63879"/>
                  </a:lnTo>
                  <a:lnTo>
                    <a:pt x="220966" y="63753"/>
                  </a:lnTo>
                  <a:lnTo>
                    <a:pt x="219765" y="64727"/>
                  </a:lnTo>
                  <a:lnTo>
                    <a:pt x="199257" y="106276"/>
                  </a:lnTo>
                  <a:lnTo>
                    <a:pt x="179803" y="152598"/>
                  </a:lnTo>
                  <a:lnTo>
                    <a:pt x="164515" y="198993"/>
                  </a:lnTo>
                  <a:lnTo>
                    <a:pt x="160210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10"/>
            <p:cNvSpPr/>
            <p:nvPr/>
          </p:nvSpPr>
          <p:spPr>
            <a:xfrm>
              <a:off x="10668000" y="3095625"/>
              <a:ext cx="171451" cy="9526"/>
            </a:xfrm>
            <a:custGeom>
              <a:avLst/>
              <a:gdLst/>
              <a:ahLst/>
              <a:cxnLst/>
              <a:rect l="0" t="0" r="0" b="0"/>
              <a:pathLst>
                <a:path w="171451" h="9526">
                  <a:moveTo>
                    <a:pt x="0" y="0"/>
                  </a:moveTo>
                  <a:lnTo>
                    <a:pt x="43848" y="0"/>
                  </a:lnTo>
                  <a:lnTo>
                    <a:pt x="89369" y="1058"/>
                  </a:lnTo>
                  <a:lnTo>
                    <a:pt x="130502" y="7539"/>
                  </a:lnTo>
                  <a:lnTo>
                    <a:pt x="17145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11"/>
            <p:cNvSpPr/>
            <p:nvPr/>
          </p:nvSpPr>
          <p:spPr>
            <a:xfrm>
              <a:off x="10687050" y="2857500"/>
              <a:ext cx="152401" cy="428626"/>
            </a:xfrm>
            <a:custGeom>
              <a:avLst/>
              <a:gdLst/>
              <a:ahLst/>
              <a:cxnLst/>
              <a:rect l="0" t="0" r="0" b="0"/>
              <a:pathLst>
                <a:path w="152401" h="428626">
                  <a:moveTo>
                    <a:pt x="152400" y="0"/>
                  </a:moveTo>
                  <a:lnTo>
                    <a:pt x="152400" y="5057"/>
                  </a:lnTo>
                  <a:lnTo>
                    <a:pt x="149577" y="10361"/>
                  </a:lnTo>
                  <a:lnTo>
                    <a:pt x="144796" y="18363"/>
                  </a:lnTo>
                  <a:lnTo>
                    <a:pt x="133102" y="55015"/>
                  </a:lnTo>
                  <a:lnTo>
                    <a:pt x="120929" y="100262"/>
                  </a:lnTo>
                  <a:lnTo>
                    <a:pt x="109837" y="135577"/>
                  </a:lnTo>
                  <a:lnTo>
                    <a:pt x="97853" y="172440"/>
                  </a:lnTo>
                  <a:lnTo>
                    <a:pt x="85471" y="209990"/>
                  </a:lnTo>
                  <a:lnTo>
                    <a:pt x="73970" y="246787"/>
                  </a:lnTo>
                  <a:lnTo>
                    <a:pt x="65331" y="280781"/>
                  </a:lnTo>
                  <a:lnTo>
                    <a:pt x="55142" y="313528"/>
                  </a:lnTo>
                  <a:lnTo>
                    <a:pt x="40328" y="356069"/>
                  </a:lnTo>
                  <a:lnTo>
                    <a:pt x="20783" y="398888"/>
                  </a:lnTo>
                  <a:lnTo>
                    <a:pt x="0" y="428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12"/>
            <p:cNvSpPr/>
            <p:nvPr/>
          </p:nvSpPr>
          <p:spPr>
            <a:xfrm>
              <a:off x="10391775" y="2981325"/>
              <a:ext cx="190501" cy="298622"/>
            </a:xfrm>
            <a:custGeom>
              <a:avLst/>
              <a:gdLst/>
              <a:ahLst/>
              <a:cxnLst/>
              <a:rect l="0" t="0" r="0" b="0"/>
              <a:pathLst>
                <a:path w="190501" h="298622">
                  <a:moveTo>
                    <a:pt x="190500" y="0"/>
                  </a:moveTo>
                  <a:lnTo>
                    <a:pt x="172137" y="1058"/>
                  </a:lnTo>
                  <a:lnTo>
                    <a:pt x="151898" y="7604"/>
                  </a:lnTo>
                  <a:lnTo>
                    <a:pt x="104476" y="31799"/>
                  </a:lnTo>
                  <a:lnTo>
                    <a:pt x="83981" y="51006"/>
                  </a:lnTo>
                  <a:lnTo>
                    <a:pt x="79658" y="59005"/>
                  </a:lnTo>
                  <a:lnTo>
                    <a:pt x="77225" y="69459"/>
                  </a:lnTo>
                  <a:lnTo>
                    <a:pt x="86616" y="94429"/>
                  </a:lnTo>
                  <a:lnTo>
                    <a:pt x="114835" y="132405"/>
                  </a:lnTo>
                  <a:lnTo>
                    <a:pt x="134750" y="158563"/>
                  </a:lnTo>
                  <a:lnTo>
                    <a:pt x="145524" y="197971"/>
                  </a:lnTo>
                  <a:lnTo>
                    <a:pt x="145306" y="234694"/>
                  </a:lnTo>
                  <a:lnTo>
                    <a:pt x="133483" y="265683"/>
                  </a:lnTo>
                  <a:lnTo>
                    <a:pt x="119651" y="279654"/>
                  </a:lnTo>
                  <a:lnTo>
                    <a:pt x="84900" y="297246"/>
                  </a:lnTo>
                  <a:lnTo>
                    <a:pt x="66308" y="298621"/>
                  </a:lnTo>
                  <a:lnTo>
                    <a:pt x="33558" y="290879"/>
                  </a:lnTo>
                  <a:lnTo>
                    <a:pt x="13236" y="277157"/>
                  </a:lnTo>
                  <a:lnTo>
                    <a:pt x="0" y="247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13"/>
            <p:cNvSpPr/>
            <p:nvPr/>
          </p:nvSpPr>
          <p:spPr>
            <a:xfrm>
              <a:off x="10296525" y="3248025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0" y="0"/>
                  </a:moveTo>
                  <a:lnTo>
                    <a:pt x="1905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14"/>
            <p:cNvSpPr/>
            <p:nvPr/>
          </p:nvSpPr>
          <p:spPr>
            <a:xfrm>
              <a:off x="10146167" y="2990850"/>
              <a:ext cx="211337" cy="276595"/>
            </a:xfrm>
            <a:custGeom>
              <a:avLst/>
              <a:gdLst/>
              <a:ahLst/>
              <a:cxnLst/>
              <a:rect l="0" t="0" r="0" b="0"/>
              <a:pathLst>
                <a:path w="211337" h="276595">
                  <a:moveTo>
                    <a:pt x="93208" y="0"/>
                  </a:moveTo>
                  <a:lnTo>
                    <a:pt x="85604" y="8663"/>
                  </a:lnTo>
                  <a:lnTo>
                    <a:pt x="65762" y="50817"/>
                  </a:lnTo>
                  <a:lnTo>
                    <a:pt x="54199" y="81852"/>
                  </a:lnTo>
                  <a:lnTo>
                    <a:pt x="35788" y="129380"/>
                  </a:lnTo>
                  <a:lnTo>
                    <a:pt x="19750" y="170274"/>
                  </a:lnTo>
                  <a:lnTo>
                    <a:pt x="8295" y="209202"/>
                  </a:lnTo>
                  <a:lnTo>
                    <a:pt x="0" y="250168"/>
                  </a:lnTo>
                  <a:lnTo>
                    <a:pt x="4511" y="264997"/>
                  </a:lnTo>
                  <a:lnTo>
                    <a:pt x="8676" y="271915"/>
                  </a:lnTo>
                  <a:lnTo>
                    <a:pt x="14629" y="275468"/>
                  </a:lnTo>
                  <a:lnTo>
                    <a:pt x="29708" y="276594"/>
                  </a:lnTo>
                  <a:lnTo>
                    <a:pt x="44172" y="270745"/>
                  </a:lnTo>
                  <a:lnTo>
                    <a:pt x="80817" y="239630"/>
                  </a:lnTo>
                  <a:lnTo>
                    <a:pt x="111409" y="199883"/>
                  </a:lnTo>
                  <a:lnTo>
                    <a:pt x="140582" y="154592"/>
                  </a:lnTo>
                  <a:lnTo>
                    <a:pt x="164277" y="112715"/>
                  </a:lnTo>
                  <a:lnTo>
                    <a:pt x="184703" y="73496"/>
                  </a:lnTo>
                  <a:lnTo>
                    <a:pt x="202964" y="39644"/>
                  </a:lnTo>
                  <a:lnTo>
                    <a:pt x="210074" y="33494"/>
                  </a:lnTo>
                  <a:lnTo>
                    <a:pt x="211336" y="33971"/>
                  </a:lnTo>
                  <a:lnTo>
                    <a:pt x="209915" y="40145"/>
                  </a:lnTo>
                  <a:lnTo>
                    <a:pt x="193833" y="83111"/>
                  </a:lnTo>
                  <a:lnTo>
                    <a:pt x="179367" y="130639"/>
                  </a:lnTo>
                  <a:lnTo>
                    <a:pt x="161262" y="170914"/>
                  </a:lnTo>
                  <a:lnTo>
                    <a:pt x="150358" y="2190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15"/>
            <p:cNvSpPr/>
            <p:nvPr/>
          </p:nvSpPr>
          <p:spPr>
            <a:xfrm>
              <a:off x="9810750" y="2983040"/>
              <a:ext cx="274168" cy="455252"/>
            </a:xfrm>
            <a:custGeom>
              <a:avLst/>
              <a:gdLst/>
              <a:ahLst/>
              <a:cxnLst/>
              <a:rect l="0" t="0" r="0" b="0"/>
              <a:pathLst>
                <a:path w="274168" h="455252">
                  <a:moveTo>
                    <a:pt x="219075" y="64960"/>
                  </a:moveTo>
                  <a:lnTo>
                    <a:pt x="219075" y="54847"/>
                  </a:lnTo>
                  <a:lnTo>
                    <a:pt x="216252" y="47060"/>
                  </a:lnTo>
                  <a:lnTo>
                    <a:pt x="188484" y="15551"/>
                  </a:lnTo>
                  <a:lnTo>
                    <a:pt x="182806" y="14029"/>
                  </a:lnTo>
                  <a:lnTo>
                    <a:pt x="168030" y="15160"/>
                  </a:lnTo>
                  <a:lnTo>
                    <a:pt x="156525" y="19191"/>
                  </a:lnTo>
                  <a:lnTo>
                    <a:pt x="122918" y="42117"/>
                  </a:lnTo>
                  <a:lnTo>
                    <a:pt x="90053" y="84084"/>
                  </a:lnTo>
                  <a:lnTo>
                    <a:pt x="64077" y="128835"/>
                  </a:lnTo>
                  <a:lnTo>
                    <a:pt x="49678" y="166083"/>
                  </a:lnTo>
                  <a:lnTo>
                    <a:pt x="44304" y="187162"/>
                  </a:lnTo>
                  <a:lnTo>
                    <a:pt x="45444" y="207114"/>
                  </a:lnTo>
                  <a:lnTo>
                    <a:pt x="50404" y="215821"/>
                  </a:lnTo>
                  <a:lnTo>
                    <a:pt x="67205" y="231140"/>
                  </a:lnTo>
                  <a:lnTo>
                    <a:pt x="75495" y="235013"/>
                  </a:lnTo>
                  <a:lnTo>
                    <a:pt x="90350" y="236495"/>
                  </a:lnTo>
                  <a:lnTo>
                    <a:pt x="131285" y="221218"/>
                  </a:lnTo>
                  <a:lnTo>
                    <a:pt x="151482" y="209902"/>
                  </a:lnTo>
                  <a:lnTo>
                    <a:pt x="183773" y="171241"/>
                  </a:lnTo>
                  <a:lnTo>
                    <a:pt x="216805" y="129110"/>
                  </a:lnTo>
                  <a:lnTo>
                    <a:pt x="244027" y="85393"/>
                  </a:lnTo>
                  <a:lnTo>
                    <a:pt x="262182" y="40696"/>
                  </a:lnTo>
                  <a:lnTo>
                    <a:pt x="273138" y="9288"/>
                  </a:lnTo>
                  <a:lnTo>
                    <a:pt x="274167" y="2446"/>
                  </a:lnTo>
                  <a:lnTo>
                    <a:pt x="273795" y="0"/>
                  </a:lnTo>
                  <a:lnTo>
                    <a:pt x="272488" y="487"/>
                  </a:lnTo>
                  <a:lnTo>
                    <a:pt x="270559" y="2928"/>
                  </a:lnTo>
                  <a:lnTo>
                    <a:pt x="257731" y="41759"/>
                  </a:lnTo>
                  <a:lnTo>
                    <a:pt x="246485" y="76874"/>
                  </a:lnTo>
                  <a:lnTo>
                    <a:pt x="233374" y="113647"/>
                  </a:lnTo>
                  <a:lnTo>
                    <a:pt x="216964" y="151157"/>
                  </a:lnTo>
                  <a:lnTo>
                    <a:pt x="201909" y="191817"/>
                  </a:lnTo>
                  <a:lnTo>
                    <a:pt x="187103" y="233524"/>
                  </a:lnTo>
                  <a:lnTo>
                    <a:pt x="169941" y="273228"/>
                  </a:lnTo>
                  <a:lnTo>
                    <a:pt x="151729" y="312040"/>
                  </a:lnTo>
                  <a:lnTo>
                    <a:pt x="133052" y="349398"/>
                  </a:lnTo>
                  <a:lnTo>
                    <a:pt x="114167" y="383641"/>
                  </a:lnTo>
                  <a:lnTo>
                    <a:pt x="90742" y="422556"/>
                  </a:lnTo>
                  <a:lnTo>
                    <a:pt x="65340" y="449138"/>
                  </a:lnTo>
                  <a:lnTo>
                    <a:pt x="55201" y="453370"/>
                  </a:lnTo>
                  <a:lnTo>
                    <a:pt x="32648" y="455251"/>
                  </a:lnTo>
                  <a:lnTo>
                    <a:pt x="16980" y="452558"/>
                  </a:lnTo>
                  <a:lnTo>
                    <a:pt x="11320" y="450359"/>
                  </a:lnTo>
                  <a:lnTo>
                    <a:pt x="7546" y="444659"/>
                  </a:lnTo>
                  <a:lnTo>
                    <a:pt x="0" y="4078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16"/>
            <p:cNvSpPr/>
            <p:nvPr/>
          </p:nvSpPr>
          <p:spPr>
            <a:xfrm>
              <a:off x="9267825" y="2943225"/>
              <a:ext cx="110559" cy="307595"/>
            </a:xfrm>
            <a:custGeom>
              <a:avLst/>
              <a:gdLst/>
              <a:ahLst/>
              <a:cxnLst/>
              <a:rect l="0" t="0" r="0" b="0"/>
              <a:pathLst>
                <a:path w="110559" h="307595">
                  <a:moveTo>
                    <a:pt x="104775" y="0"/>
                  </a:moveTo>
                  <a:lnTo>
                    <a:pt x="86461" y="0"/>
                  </a:lnTo>
                  <a:lnTo>
                    <a:pt x="64071" y="10113"/>
                  </a:lnTo>
                  <a:lnTo>
                    <a:pt x="42385" y="26515"/>
                  </a:lnTo>
                  <a:lnTo>
                    <a:pt x="34713" y="41418"/>
                  </a:lnTo>
                  <a:lnTo>
                    <a:pt x="32362" y="58625"/>
                  </a:lnTo>
                  <a:lnTo>
                    <a:pt x="34844" y="76855"/>
                  </a:lnTo>
                  <a:lnTo>
                    <a:pt x="42297" y="92719"/>
                  </a:lnTo>
                  <a:lnTo>
                    <a:pt x="70403" y="133213"/>
                  </a:lnTo>
                  <a:lnTo>
                    <a:pt x="101672" y="177952"/>
                  </a:lnTo>
                  <a:lnTo>
                    <a:pt x="110558" y="208654"/>
                  </a:lnTo>
                  <a:lnTo>
                    <a:pt x="108134" y="237860"/>
                  </a:lnTo>
                  <a:lnTo>
                    <a:pt x="100714" y="266622"/>
                  </a:lnTo>
                  <a:lnTo>
                    <a:pt x="89212" y="282893"/>
                  </a:lnTo>
                  <a:lnTo>
                    <a:pt x="81700" y="290195"/>
                  </a:lnTo>
                  <a:lnTo>
                    <a:pt x="45844" y="305529"/>
                  </a:lnTo>
                  <a:lnTo>
                    <a:pt x="25314" y="307594"/>
                  </a:lnTo>
                  <a:lnTo>
                    <a:pt x="0" y="304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17"/>
            <p:cNvSpPr/>
            <p:nvPr/>
          </p:nvSpPr>
          <p:spPr>
            <a:xfrm>
              <a:off x="9012187" y="3025637"/>
              <a:ext cx="168105" cy="216322"/>
            </a:xfrm>
            <a:custGeom>
              <a:avLst/>
              <a:gdLst/>
              <a:ahLst/>
              <a:cxnLst/>
              <a:rect l="0" t="0" r="0" b="0"/>
              <a:pathLst>
                <a:path w="168105" h="216322">
                  <a:moveTo>
                    <a:pt x="74663" y="3313"/>
                  </a:moveTo>
                  <a:lnTo>
                    <a:pt x="58396" y="13034"/>
                  </a:lnTo>
                  <a:lnTo>
                    <a:pt x="31351" y="40511"/>
                  </a:lnTo>
                  <a:lnTo>
                    <a:pt x="6243" y="74102"/>
                  </a:lnTo>
                  <a:lnTo>
                    <a:pt x="0" y="108901"/>
                  </a:lnTo>
                  <a:lnTo>
                    <a:pt x="1263" y="129616"/>
                  </a:lnTo>
                  <a:lnTo>
                    <a:pt x="13874" y="167854"/>
                  </a:lnTo>
                  <a:lnTo>
                    <a:pt x="25068" y="186156"/>
                  </a:lnTo>
                  <a:lnTo>
                    <a:pt x="39921" y="198524"/>
                  </a:lnTo>
                  <a:lnTo>
                    <a:pt x="70269" y="215087"/>
                  </a:lnTo>
                  <a:lnTo>
                    <a:pt x="86469" y="216321"/>
                  </a:lnTo>
                  <a:lnTo>
                    <a:pt x="103193" y="212283"/>
                  </a:lnTo>
                  <a:lnTo>
                    <a:pt x="117682" y="203433"/>
                  </a:lnTo>
                  <a:lnTo>
                    <a:pt x="144230" y="165296"/>
                  </a:lnTo>
                  <a:lnTo>
                    <a:pt x="161363" y="129390"/>
                  </a:lnTo>
                  <a:lnTo>
                    <a:pt x="167380" y="91940"/>
                  </a:lnTo>
                  <a:lnTo>
                    <a:pt x="168104" y="55090"/>
                  </a:lnTo>
                  <a:lnTo>
                    <a:pt x="164523" y="33734"/>
                  </a:lnTo>
                  <a:lnTo>
                    <a:pt x="156581" y="19303"/>
                  </a:lnTo>
                  <a:lnTo>
                    <a:pt x="140210" y="5229"/>
                  </a:lnTo>
                  <a:lnTo>
                    <a:pt x="134236" y="1415"/>
                  </a:lnTo>
                  <a:lnTo>
                    <a:pt x="113487" y="0"/>
                  </a:lnTo>
                  <a:lnTo>
                    <a:pt x="89802" y="3957"/>
                  </a:lnTo>
                  <a:lnTo>
                    <a:pt x="72219" y="12771"/>
                  </a:lnTo>
                  <a:lnTo>
                    <a:pt x="46088" y="414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18"/>
            <p:cNvSpPr/>
            <p:nvPr/>
          </p:nvSpPr>
          <p:spPr>
            <a:xfrm>
              <a:off x="8668314" y="2945881"/>
              <a:ext cx="227078" cy="289850"/>
            </a:xfrm>
            <a:custGeom>
              <a:avLst/>
              <a:gdLst/>
              <a:ahLst/>
              <a:cxnLst/>
              <a:rect l="0" t="0" r="0" b="0"/>
              <a:pathLst>
                <a:path w="227078" h="289850">
                  <a:moveTo>
                    <a:pt x="56586" y="102119"/>
                  </a:moveTo>
                  <a:lnTo>
                    <a:pt x="50040" y="117328"/>
                  </a:lnTo>
                  <a:lnTo>
                    <a:pt x="37340" y="162069"/>
                  </a:lnTo>
                  <a:lnTo>
                    <a:pt x="25719" y="200433"/>
                  </a:lnTo>
                  <a:lnTo>
                    <a:pt x="15573" y="238611"/>
                  </a:lnTo>
                  <a:lnTo>
                    <a:pt x="1341" y="283270"/>
                  </a:lnTo>
                  <a:lnTo>
                    <a:pt x="0" y="289849"/>
                  </a:lnTo>
                  <a:lnTo>
                    <a:pt x="4660" y="281685"/>
                  </a:lnTo>
                  <a:lnTo>
                    <a:pt x="17800" y="245635"/>
                  </a:lnTo>
                  <a:lnTo>
                    <a:pt x="30042" y="204850"/>
                  </a:lnTo>
                  <a:lnTo>
                    <a:pt x="45429" y="160897"/>
                  </a:lnTo>
                  <a:lnTo>
                    <a:pt x="63393" y="119417"/>
                  </a:lnTo>
                  <a:lnTo>
                    <a:pt x="82121" y="80316"/>
                  </a:lnTo>
                  <a:lnTo>
                    <a:pt x="108471" y="37840"/>
                  </a:lnTo>
                  <a:lnTo>
                    <a:pt x="147341" y="6309"/>
                  </a:lnTo>
                  <a:lnTo>
                    <a:pt x="167320" y="0"/>
                  </a:lnTo>
                  <a:lnTo>
                    <a:pt x="196758" y="8244"/>
                  </a:lnTo>
                  <a:lnTo>
                    <a:pt x="211665" y="21239"/>
                  </a:lnTo>
                  <a:lnTo>
                    <a:pt x="220760" y="37597"/>
                  </a:lnTo>
                  <a:lnTo>
                    <a:pt x="227077" y="83352"/>
                  </a:lnTo>
                  <a:lnTo>
                    <a:pt x="220243" y="122283"/>
                  </a:lnTo>
                  <a:lnTo>
                    <a:pt x="205878" y="166819"/>
                  </a:lnTo>
                  <a:lnTo>
                    <a:pt x="191837" y="202428"/>
                  </a:lnTo>
                  <a:lnTo>
                    <a:pt x="186548" y="228192"/>
                  </a:lnTo>
                  <a:lnTo>
                    <a:pt x="189936" y="2735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219"/>
            <p:cNvSpPr/>
            <p:nvPr/>
          </p:nvSpPr>
          <p:spPr>
            <a:xfrm>
              <a:off x="10915650" y="2752725"/>
              <a:ext cx="76201" cy="85726"/>
            </a:xfrm>
            <a:custGeom>
              <a:avLst/>
              <a:gdLst/>
              <a:ahLst/>
              <a:cxnLst/>
              <a:rect l="0" t="0" r="0" b="0"/>
              <a:pathLst>
                <a:path w="76201" h="85726">
                  <a:moveTo>
                    <a:pt x="76200" y="0"/>
                  </a:moveTo>
                  <a:lnTo>
                    <a:pt x="76200" y="8201"/>
                  </a:lnTo>
                  <a:lnTo>
                    <a:pt x="49195" y="45096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220"/>
            <p:cNvSpPr/>
            <p:nvPr/>
          </p:nvSpPr>
          <p:spPr>
            <a:xfrm>
              <a:off x="10620375" y="2429758"/>
              <a:ext cx="228601" cy="254649"/>
            </a:xfrm>
            <a:custGeom>
              <a:avLst/>
              <a:gdLst/>
              <a:ahLst/>
              <a:cxnLst/>
              <a:rect l="0" t="0" r="0" b="0"/>
              <a:pathLst>
                <a:path w="228601" h="254649">
                  <a:moveTo>
                    <a:pt x="228600" y="8642"/>
                  </a:moveTo>
                  <a:lnTo>
                    <a:pt x="228600" y="3586"/>
                  </a:lnTo>
                  <a:lnTo>
                    <a:pt x="227542" y="2096"/>
                  </a:lnTo>
                  <a:lnTo>
                    <a:pt x="225777" y="1103"/>
                  </a:lnTo>
                  <a:lnTo>
                    <a:pt x="218878" y="0"/>
                  </a:lnTo>
                  <a:lnTo>
                    <a:pt x="178201" y="253"/>
                  </a:lnTo>
                  <a:lnTo>
                    <a:pt x="135989" y="12385"/>
                  </a:lnTo>
                  <a:lnTo>
                    <a:pt x="105558" y="31623"/>
                  </a:lnTo>
                  <a:lnTo>
                    <a:pt x="94538" y="42845"/>
                  </a:lnTo>
                  <a:lnTo>
                    <a:pt x="91601" y="47319"/>
                  </a:lnTo>
                  <a:lnTo>
                    <a:pt x="91159" y="60757"/>
                  </a:lnTo>
                  <a:lnTo>
                    <a:pt x="95548" y="77313"/>
                  </a:lnTo>
                  <a:lnTo>
                    <a:pt x="110978" y="104483"/>
                  </a:lnTo>
                  <a:lnTo>
                    <a:pt x="143104" y="151595"/>
                  </a:lnTo>
                  <a:lnTo>
                    <a:pt x="149645" y="175059"/>
                  </a:lnTo>
                  <a:lnTo>
                    <a:pt x="151584" y="200473"/>
                  </a:lnTo>
                  <a:lnTo>
                    <a:pt x="143570" y="218783"/>
                  </a:lnTo>
                  <a:lnTo>
                    <a:pt x="129426" y="235388"/>
                  </a:lnTo>
                  <a:lnTo>
                    <a:pt x="112556" y="246296"/>
                  </a:lnTo>
                  <a:lnTo>
                    <a:pt x="85209" y="253330"/>
                  </a:lnTo>
                  <a:lnTo>
                    <a:pt x="48582" y="254648"/>
                  </a:lnTo>
                  <a:lnTo>
                    <a:pt x="0" y="2372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21"/>
            <p:cNvSpPr/>
            <p:nvPr/>
          </p:nvSpPr>
          <p:spPr>
            <a:xfrm>
              <a:off x="10096500" y="2400415"/>
              <a:ext cx="511500" cy="310148"/>
            </a:xfrm>
            <a:custGeom>
              <a:avLst/>
              <a:gdLst/>
              <a:ahLst/>
              <a:cxnLst/>
              <a:rect l="0" t="0" r="0" b="0"/>
              <a:pathLst>
                <a:path w="511500" h="310148">
                  <a:moveTo>
                    <a:pt x="0" y="66560"/>
                  </a:moveTo>
                  <a:lnTo>
                    <a:pt x="44737" y="63738"/>
                  </a:lnTo>
                  <a:lnTo>
                    <a:pt x="77108" y="56199"/>
                  </a:lnTo>
                  <a:lnTo>
                    <a:pt x="118450" y="50085"/>
                  </a:lnTo>
                  <a:lnTo>
                    <a:pt x="160863" y="42962"/>
                  </a:lnTo>
                  <a:lnTo>
                    <a:pt x="204693" y="31101"/>
                  </a:lnTo>
                  <a:lnTo>
                    <a:pt x="236169" y="28614"/>
                  </a:lnTo>
                  <a:lnTo>
                    <a:pt x="237546" y="43675"/>
                  </a:lnTo>
                  <a:lnTo>
                    <a:pt x="230406" y="79326"/>
                  </a:lnTo>
                  <a:lnTo>
                    <a:pt x="221845" y="121260"/>
                  </a:lnTo>
                  <a:lnTo>
                    <a:pt x="215719" y="155430"/>
                  </a:lnTo>
                  <a:lnTo>
                    <a:pt x="206321" y="200254"/>
                  </a:lnTo>
                  <a:lnTo>
                    <a:pt x="196834" y="240346"/>
                  </a:lnTo>
                  <a:lnTo>
                    <a:pt x="190693" y="283157"/>
                  </a:lnTo>
                  <a:lnTo>
                    <a:pt x="182465" y="309703"/>
                  </a:lnTo>
                  <a:lnTo>
                    <a:pt x="181968" y="310147"/>
                  </a:lnTo>
                  <a:lnTo>
                    <a:pt x="181637" y="309384"/>
                  </a:lnTo>
                  <a:lnTo>
                    <a:pt x="181415" y="307818"/>
                  </a:lnTo>
                  <a:lnTo>
                    <a:pt x="188666" y="261795"/>
                  </a:lnTo>
                  <a:lnTo>
                    <a:pt x="197247" y="222597"/>
                  </a:lnTo>
                  <a:lnTo>
                    <a:pt x="206492" y="183114"/>
                  </a:lnTo>
                  <a:lnTo>
                    <a:pt x="215934" y="138371"/>
                  </a:lnTo>
                  <a:lnTo>
                    <a:pt x="225435" y="93717"/>
                  </a:lnTo>
                  <a:lnTo>
                    <a:pt x="240950" y="49111"/>
                  </a:lnTo>
                  <a:lnTo>
                    <a:pt x="246359" y="39053"/>
                  </a:lnTo>
                  <a:lnTo>
                    <a:pt x="263656" y="22232"/>
                  </a:lnTo>
                  <a:lnTo>
                    <a:pt x="283339" y="9817"/>
                  </a:lnTo>
                  <a:lnTo>
                    <a:pt x="299142" y="4299"/>
                  </a:lnTo>
                  <a:lnTo>
                    <a:pt x="339627" y="757"/>
                  </a:lnTo>
                  <a:lnTo>
                    <a:pt x="387090" y="0"/>
                  </a:lnTo>
                  <a:lnTo>
                    <a:pt x="395643" y="2078"/>
                  </a:lnTo>
                  <a:lnTo>
                    <a:pt x="407969" y="10032"/>
                  </a:lnTo>
                  <a:lnTo>
                    <a:pt x="414153" y="20622"/>
                  </a:lnTo>
                  <a:lnTo>
                    <a:pt x="415801" y="26410"/>
                  </a:lnTo>
                  <a:lnTo>
                    <a:pt x="413066" y="49725"/>
                  </a:lnTo>
                  <a:lnTo>
                    <a:pt x="388423" y="96654"/>
                  </a:lnTo>
                  <a:lnTo>
                    <a:pt x="374862" y="140081"/>
                  </a:lnTo>
                  <a:lnTo>
                    <a:pt x="361992" y="180331"/>
                  </a:lnTo>
                  <a:lnTo>
                    <a:pt x="355260" y="212101"/>
                  </a:lnTo>
                  <a:lnTo>
                    <a:pt x="354743" y="232845"/>
                  </a:lnTo>
                  <a:lnTo>
                    <a:pt x="358041" y="245592"/>
                  </a:lnTo>
                  <a:lnTo>
                    <a:pt x="370904" y="263775"/>
                  </a:lnTo>
                  <a:lnTo>
                    <a:pt x="376386" y="266828"/>
                  </a:lnTo>
                  <a:lnTo>
                    <a:pt x="382158" y="267805"/>
                  </a:lnTo>
                  <a:lnTo>
                    <a:pt x="388122" y="267399"/>
                  </a:lnTo>
                  <a:lnTo>
                    <a:pt x="416742" y="251657"/>
                  </a:lnTo>
                  <a:lnTo>
                    <a:pt x="462786" y="212693"/>
                  </a:lnTo>
                  <a:lnTo>
                    <a:pt x="487429" y="173359"/>
                  </a:lnTo>
                  <a:lnTo>
                    <a:pt x="504727" y="131600"/>
                  </a:lnTo>
                  <a:lnTo>
                    <a:pt x="511499" y="102529"/>
                  </a:lnTo>
                  <a:lnTo>
                    <a:pt x="504825" y="760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22"/>
            <p:cNvSpPr/>
            <p:nvPr/>
          </p:nvSpPr>
          <p:spPr>
            <a:xfrm>
              <a:off x="10163175" y="2076450"/>
              <a:ext cx="114301" cy="666751"/>
            </a:xfrm>
            <a:custGeom>
              <a:avLst/>
              <a:gdLst/>
              <a:ahLst/>
              <a:cxnLst/>
              <a:rect l="0" t="0" r="0" b="0"/>
              <a:pathLst>
                <a:path w="114301" h="666751">
                  <a:moveTo>
                    <a:pt x="114300" y="0"/>
                  </a:moveTo>
                  <a:lnTo>
                    <a:pt x="113242" y="15209"/>
                  </a:lnTo>
                  <a:lnTo>
                    <a:pt x="101043" y="54893"/>
                  </a:lnTo>
                  <a:lnTo>
                    <a:pt x="91909" y="100226"/>
                  </a:lnTo>
                  <a:lnTo>
                    <a:pt x="85652" y="138384"/>
                  </a:lnTo>
                  <a:lnTo>
                    <a:pt x="79342" y="181096"/>
                  </a:lnTo>
                  <a:lnTo>
                    <a:pt x="73011" y="228301"/>
                  </a:lnTo>
                  <a:lnTo>
                    <a:pt x="69840" y="253800"/>
                  </a:lnTo>
                  <a:lnTo>
                    <a:pt x="66669" y="280325"/>
                  </a:lnTo>
                  <a:lnTo>
                    <a:pt x="63496" y="307534"/>
                  </a:lnTo>
                  <a:lnTo>
                    <a:pt x="59264" y="335197"/>
                  </a:lnTo>
                  <a:lnTo>
                    <a:pt x="54327" y="363165"/>
                  </a:lnTo>
                  <a:lnTo>
                    <a:pt x="48918" y="391335"/>
                  </a:lnTo>
                  <a:lnTo>
                    <a:pt x="44253" y="418582"/>
                  </a:lnTo>
                  <a:lnTo>
                    <a:pt x="40086" y="445213"/>
                  </a:lnTo>
                  <a:lnTo>
                    <a:pt x="36249" y="471434"/>
                  </a:lnTo>
                  <a:lnTo>
                    <a:pt x="29163" y="517501"/>
                  </a:lnTo>
                  <a:lnTo>
                    <a:pt x="22485" y="558084"/>
                  </a:lnTo>
                  <a:lnTo>
                    <a:pt x="15991" y="593759"/>
                  </a:lnTo>
                  <a:lnTo>
                    <a:pt x="11441" y="633482"/>
                  </a:lnTo>
                  <a:lnTo>
                    <a:pt x="0" y="666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23"/>
            <p:cNvSpPr/>
            <p:nvPr/>
          </p:nvSpPr>
          <p:spPr>
            <a:xfrm>
              <a:off x="9907062" y="2457450"/>
              <a:ext cx="158750" cy="221462"/>
            </a:xfrm>
            <a:custGeom>
              <a:avLst/>
              <a:gdLst/>
              <a:ahLst/>
              <a:cxnLst/>
              <a:rect l="0" t="0" r="0" b="0"/>
              <a:pathLst>
                <a:path w="158750" h="221462">
                  <a:moveTo>
                    <a:pt x="56088" y="0"/>
                  </a:moveTo>
                  <a:lnTo>
                    <a:pt x="51031" y="0"/>
                  </a:lnTo>
                  <a:lnTo>
                    <a:pt x="45727" y="11289"/>
                  </a:lnTo>
                  <a:lnTo>
                    <a:pt x="28642" y="58086"/>
                  </a:lnTo>
                  <a:lnTo>
                    <a:pt x="11032" y="97762"/>
                  </a:lnTo>
                  <a:lnTo>
                    <a:pt x="2522" y="136329"/>
                  </a:lnTo>
                  <a:lnTo>
                    <a:pt x="0" y="169510"/>
                  </a:lnTo>
                  <a:lnTo>
                    <a:pt x="9365" y="204507"/>
                  </a:lnTo>
                  <a:lnTo>
                    <a:pt x="15415" y="212538"/>
                  </a:lnTo>
                  <a:lnTo>
                    <a:pt x="30603" y="221461"/>
                  </a:lnTo>
                  <a:lnTo>
                    <a:pt x="53581" y="219783"/>
                  </a:lnTo>
                  <a:lnTo>
                    <a:pt x="90623" y="206937"/>
                  </a:lnTo>
                  <a:lnTo>
                    <a:pt x="101336" y="201458"/>
                  </a:lnTo>
                  <a:lnTo>
                    <a:pt x="118884" y="184081"/>
                  </a:lnTo>
                  <a:lnTo>
                    <a:pt x="142340" y="143489"/>
                  </a:lnTo>
                  <a:lnTo>
                    <a:pt x="156107" y="97292"/>
                  </a:lnTo>
                  <a:lnTo>
                    <a:pt x="158749" y="72522"/>
                  </a:lnTo>
                  <a:lnTo>
                    <a:pt x="154280" y="53046"/>
                  </a:lnTo>
                  <a:lnTo>
                    <a:pt x="150124" y="44889"/>
                  </a:lnTo>
                  <a:lnTo>
                    <a:pt x="137040" y="33003"/>
                  </a:lnTo>
                  <a:lnTo>
                    <a:pt x="129105" y="28352"/>
                  </a:lnTo>
                  <a:lnTo>
                    <a:pt x="120642" y="27368"/>
                  </a:lnTo>
                  <a:lnTo>
                    <a:pt x="102770" y="31919"/>
                  </a:lnTo>
                  <a:lnTo>
                    <a:pt x="37038" y="76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224"/>
            <p:cNvSpPr/>
            <p:nvPr/>
          </p:nvSpPr>
          <p:spPr>
            <a:xfrm>
              <a:off x="9601200" y="2400300"/>
              <a:ext cx="238126" cy="331665"/>
            </a:xfrm>
            <a:custGeom>
              <a:avLst/>
              <a:gdLst/>
              <a:ahLst/>
              <a:cxnLst/>
              <a:rect l="0" t="0" r="0" b="0"/>
              <a:pathLst>
                <a:path w="238126" h="331665">
                  <a:moveTo>
                    <a:pt x="238125" y="0"/>
                  </a:moveTo>
                  <a:lnTo>
                    <a:pt x="224868" y="0"/>
                  </a:lnTo>
                  <a:lnTo>
                    <a:pt x="182956" y="13258"/>
                  </a:lnTo>
                  <a:lnTo>
                    <a:pt x="143266" y="25510"/>
                  </a:lnTo>
                  <a:lnTo>
                    <a:pt x="100358" y="41289"/>
                  </a:lnTo>
                  <a:lnTo>
                    <a:pt x="79947" y="50804"/>
                  </a:lnTo>
                  <a:lnTo>
                    <a:pt x="69752" y="59974"/>
                  </a:lnTo>
                  <a:lnTo>
                    <a:pt x="65551" y="65383"/>
                  </a:lnTo>
                  <a:lnTo>
                    <a:pt x="63809" y="70047"/>
                  </a:lnTo>
                  <a:lnTo>
                    <a:pt x="63705" y="74215"/>
                  </a:lnTo>
                  <a:lnTo>
                    <a:pt x="64695" y="78051"/>
                  </a:lnTo>
                  <a:lnTo>
                    <a:pt x="101217" y="119767"/>
                  </a:lnTo>
                  <a:lnTo>
                    <a:pt x="147868" y="158672"/>
                  </a:lnTo>
                  <a:lnTo>
                    <a:pt x="158500" y="191171"/>
                  </a:lnTo>
                  <a:lnTo>
                    <a:pt x="164636" y="232073"/>
                  </a:lnTo>
                  <a:lnTo>
                    <a:pt x="163835" y="264363"/>
                  </a:lnTo>
                  <a:lnTo>
                    <a:pt x="151485" y="290003"/>
                  </a:lnTo>
                  <a:lnTo>
                    <a:pt x="132944" y="309865"/>
                  </a:lnTo>
                  <a:lnTo>
                    <a:pt x="114119" y="322221"/>
                  </a:lnTo>
                  <a:lnTo>
                    <a:pt x="80615" y="330070"/>
                  </a:lnTo>
                  <a:lnTo>
                    <a:pt x="33485" y="331664"/>
                  </a:lnTo>
                  <a:lnTo>
                    <a:pt x="0" y="323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225"/>
            <p:cNvSpPr/>
            <p:nvPr/>
          </p:nvSpPr>
          <p:spPr>
            <a:xfrm>
              <a:off x="9292157" y="2409825"/>
              <a:ext cx="219355" cy="288542"/>
            </a:xfrm>
            <a:custGeom>
              <a:avLst/>
              <a:gdLst/>
              <a:ahLst/>
              <a:cxnLst/>
              <a:rect l="0" t="0" r="0" b="0"/>
              <a:pathLst>
                <a:path w="219355" h="288542">
                  <a:moveTo>
                    <a:pt x="80443" y="0"/>
                  </a:moveTo>
                  <a:lnTo>
                    <a:pt x="61145" y="44240"/>
                  </a:lnTo>
                  <a:lnTo>
                    <a:pt x="48644" y="85056"/>
                  </a:lnTo>
                  <a:lnTo>
                    <a:pt x="28379" y="131297"/>
                  </a:lnTo>
                  <a:lnTo>
                    <a:pt x="9638" y="178374"/>
                  </a:lnTo>
                  <a:lnTo>
                    <a:pt x="252" y="218561"/>
                  </a:lnTo>
                  <a:lnTo>
                    <a:pt x="0" y="237897"/>
                  </a:lnTo>
                  <a:lnTo>
                    <a:pt x="8461" y="271123"/>
                  </a:lnTo>
                  <a:lnTo>
                    <a:pt x="15522" y="277057"/>
                  </a:lnTo>
                  <a:lnTo>
                    <a:pt x="37477" y="286473"/>
                  </a:lnTo>
                  <a:lnTo>
                    <a:pt x="59231" y="288541"/>
                  </a:lnTo>
                  <a:lnTo>
                    <a:pt x="69477" y="287610"/>
                  </a:lnTo>
                  <a:lnTo>
                    <a:pt x="89328" y="278110"/>
                  </a:lnTo>
                  <a:lnTo>
                    <a:pt x="132998" y="246141"/>
                  </a:lnTo>
                  <a:lnTo>
                    <a:pt x="164807" y="208515"/>
                  </a:lnTo>
                  <a:lnTo>
                    <a:pt x="189284" y="168909"/>
                  </a:lnTo>
                  <a:lnTo>
                    <a:pt x="209941" y="125306"/>
                  </a:lnTo>
                  <a:lnTo>
                    <a:pt x="219354" y="83929"/>
                  </a:lnTo>
                  <a:lnTo>
                    <a:pt x="213089" y="57763"/>
                  </a:lnTo>
                  <a:lnTo>
                    <a:pt x="200781" y="35197"/>
                  </a:lnTo>
                  <a:lnTo>
                    <a:pt x="188253" y="21641"/>
                  </a:lnTo>
                  <a:lnTo>
                    <a:pt x="179834" y="18660"/>
                  </a:lnTo>
                  <a:lnTo>
                    <a:pt x="159189" y="18171"/>
                  </a:lnTo>
                  <a:lnTo>
                    <a:pt x="109018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226"/>
            <p:cNvSpPr/>
            <p:nvPr/>
          </p:nvSpPr>
          <p:spPr>
            <a:xfrm>
              <a:off x="8964641" y="2362200"/>
              <a:ext cx="222889" cy="378462"/>
            </a:xfrm>
            <a:custGeom>
              <a:avLst/>
              <a:gdLst/>
              <a:ahLst/>
              <a:cxnLst/>
              <a:rect l="0" t="0" r="0" b="0"/>
              <a:pathLst>
                <a:path w="222889" h="378462">
                  <a:moveTo>
                    <a:pt x="93634" y="0"/>
                  </a:moveTo>
                  <a:lnTo>
                    <a:pt x="88577" y="42616"/>
                  </a:lnTo>
                  <a:lnTo>
                    <a:pt x="75320" y="84829"/>
                  </a:lnTo>
                  <a:lnTo>
                    <a:pt x="63043" y="130850"/>
                  </a:lnTo>
                  <a:lnTo>
                    <a:pt x="53227" y="165047"/>
                  </a:lnTo>
                  <a:lnTo>
                    <a:pt x="42867" y="200354"/>
                  </a:lnTo>
                  <a:lnTo>
                    <a:pt x="34734" y="233685"/>
                  </a:lnTo>
                  <a:lnTo>
                    <a:pt x="24770" y="266138"/>
                  </a:lnTo>
                  <a:lnTo>
                    <a:pt x="12906" y="308514"/>
                  </a:lnTo>
                  <a:lnTo>
                    <a:pt x="3839" y="351277"/>
                  </a:lnTo>
                  <a:lnTo>
                    <a:pt x="0" y="375603"/>
                  </a:lnTo>
                  <a:lnTo>
                    <a:pt x="1578" y="378461"/>
                  </a:lnTo>
                  <a:lnTo>
                    <a:pt x="4746" y="378249"/>
                  </a:lnTo>
                  <a:lnTo>
                    <a:pt x="8976" y="375991"/>
                  </a:lnTo>
                  <a:lnTo>
                    <a:pt x="16497" y="365016"/>
                  </a:lnTo>
                  <a:lnTo>
                    <a:pt x="29949" y="327042"/>
                  </a:lnTo>
                  <a:lnTo>
                    <a:pt x="44661" y="291164"/>
                  </a:lnTo>
                  <a:lnTo>
                    <a:pt x="62425" y="248666"/>
                  </a:lnTo>
                  <a:lnTo>
                    <a:pt x="72002" y="215293"/>
                  </a:lnTo>
                  <a:lnTo>
                    <a:pt x="80845" y="180353"/>
                  </a:lnTo>
                  <a:lnTo>
                    <a:pt x="91831" y="147184"/>
                  </a:lnTo>
                  <a:lnTo>
                    <a:pt x="109915" y="103818"/>
                  </a:lnTo>
                  <a:lnTo>
                    <a:pt x="136048" y="59901"/>
                  </a:lnTo>
                  <a:lnTo>
                    <a:pt x="160529" y="38797"/>
                  </a:lnTo>
                  <a:lnTo>
                    <a:pt x="174871" y="33118"/>
                  </a:lnTo>
                  <a:lnTo>
                    <a:pt x="199901" y="29921"/>
                  </a:lnTo>
                  <a:lnTo>
                    <a:pt x="206812" y="31589"/>
                  </a:lnTo>
                  <a:lnTo>
                    <a:pt x="217313" y="39087"/>
                  </a:lnTo>
                  <a:lnTo>
                    <a:pt x="222685" y="57941"/>
                  </a:lnTo>
                  <a:lnTo>
                    <a:pt x="222888" y="95484"/>
                  </a:lnTo>
                  <a:lnTo>
                    <a:pt x="218531" y="141040"/>
                  </a:lnTo>
                  <a:lnTo>
                    <a:pt x="210066" y="188217"/>
                  </a:lnTo>
                  <a:lnTo>
                    <a:pt x="198203" y="235479"/>
                  </a:lnTo>
                  <a:lnTo>
                    <a:pt x="194084" y="255999"/>
                  </a:lnTo>
                  <a:lnTo>
                    <a:pt x="198409" y="2952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227"/>
            <p:cNvSpPr/>
            <p:nvPr/>
          </p:nvSpPr>
          <p:spPr>
            <a:xfrm>
              <a:off x="8582025" y="2447925"/>
              <a:ext cx="133351" cy="9526"/>
            </a:xfrm>
            <a:custGeom>
              <a:avLst/>
              <a:gdLst/>
              <a:ahLst/>
              <a:cxnLst/>
              <a:rect l="0" t="0" r="0" b="0"/>
              <a:pathLst>
                <a:path w="133351" h="9526">
                  <a:moveTo>
                    <a:pt x="133350" y="9525"/>
                  </a:moveTo>
                  <a:lnTo>
                    <a:pt x="90508" y="9525"/>
                  </a:lnTo>
                  <a:lnTo>
                    <a:pt x="48570" y="446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28"/>
            <p:cNvSpPr/>
            <p:nvPr/>
          </p:nvSpPr>
          <p:spPr>
            <a:xfrm>
              <a:off x="8429625" y="1976246"/>
              <a:ext cx="314326" cy="728855"/>
            </a:xfrm>
            <a:custGeom>
              <a:avLst/>
              <a:gdLst/>
              <a:ahLst/>
              <a:cxnLst/>
              <a:rect l="0" t="0" r="0" b="0"/>
              <a:pathLst>
                <a:path w="314326" h="728855">
                  <a:moveTo>
                    <a:pt x="0" y="728854"/>
                  </a:moveTo>
                  <a:lnTo>
                    <a:pt x="0" y="723797"/>
                  </a:lnTo>
                  <a:lnTo>
                    <a:pt x="28064" y="683922"/>
                  </a:lnTo>
                  <a:lnTo>
                    <a:pt x="56528" y="644515"/>
                  </a:lnTo>
                  <a:lnTo>
                    <a:pt x="75924" y="610937"/>
                  </a:lnTo>
                  <a:lnTo>
                    <a:pt x="95127" y="574846"/>
                  </a:lnTo>
                  <a:lnTo>
                    <a:pt x="114246" y="535523"/>
                  </a:lnTo>
                  <a:lnTo>
                    <a:pt x="133325" y="489824"/>
                  </a:lnTo>
                  <a:lnTo>
                    <a:pt x="142859" y="464725"/>
                  </a:lnTo>
                  <a:lnTo>
                    <a:pt x="152389" y="438468"/>
                  </a:lnTo>
                  <a:lnTo>
                    <a:pt x="161918" y="411438"/>
                  </a:lnTo>
                  <a:lnTo>
                    <a:pt x="171445" y="384952"/>
                  </a:lnTo>
                  <a:lnTo>
                    <a:pt x="180972" y="358828"/>
                  </a:lnTo>
                  <a:lnTo>
                    <a:pt x="190498" y="332945"/>
                  </a:lnTo>
                  <a:lnTo>
                    <a:pt x="200023" y="306164"/>
                  </a:lnTo>
                  <a:lnTo>
                    <a:pt x="209548" y="278786"/>
                  </a:lnTo>
                  <a:lnTo>
                    <a:pt x="219074" y="251009"/>
                  </a:lnTo>
                  <a:lnTo>
                    <a:pt x="227541" y="225082"/>
                  </a:lnTo>
                  <a:lnTo>
                    <a:pt x="235303" y="200389"/>
                  </a:lnTo>
                  <a:lnTo>
                    <a:pt x="248512" y="155314"/>
                  </a:lnTo>
                  <a:lnTo>
                    <a:pt x="257911" y="117642"/>
                  </a:lnTo>
                  <a:lnTo>
                    <a:pt x="274209" y="71739"/>
                  </a:lnTo>
                  <a:lnTo>
                    <a:pt x="284528" y="26966"/>
                  </a:lnTo>
                  <a:lnTo>
                    <a:pt x="293651" y="0"/>
                  </a:lnTo>
                  <a:lnTo>
                    <a:pt x="294193" y="593"/>
                  </a:lnTo>
                  <a:lnTo>
                    <a:pt x="295180" y="43399"/>
                  </a:lnTo>
                  <a:lnTo>
                    <a:pt x="294188" y="80080"/>
                  </a:lnTo>
                  <a:lnTo>
                    <a:pt x="288720" y="125051"/>
                  </a:lnTo>
                  <a:lnTo>
                    <a:pt x="287070" y="159930"/>
                  </a:lnTo>
                  <a:lnTo>
                    <a:pt x="286338" y="196599"/>
                  </a:lnTo>
                  <a:lnTo>
                    <a:pt x="286011" y="235121"/>
                  </a:lnTo>
                  <a:lnTo>
                    <a:pt x="285865" y="276937"/>
                  </a:lnTo>
                  <a:lnTo>
                    <a:pt x="285802" y="320216"/>
                  </a:lnTo>
                  <a:lnTo>
                    <a:pt x="285773" y="363087"/>
                  </a:lnTo>
                  <a:lnTo>
                    <a:pt x="285761" y="403307"/>
                  </a:lnTo>
                  <a:lnTo>
                    <a:pt x="285754" y="439528"/>
                  </a:lnTo>
                  <a:lnTo>
                    <a:pt x="285752" y="473265"/>
                  </a:lnTo>
                  <a:lnTo>
                    <a:pt x="286809" y="519892"/>
                  </a:lnTo>
                  <a:lnTo>
                    <a:pt x="293354" y="555814"/>
                  </a:lnTo>
                  <a:lnTo>
                    <a:pt x="299007" y="580333"/>
                  </a:lnTo>
                  <a:lnTo>
                    <a:pt x="301997" y="586449"/>
                  </a:lnTo>
                  <a:lnTo>
                    <a:pt x="305048" y="588409"/>
                  </a:lnTo>
                  <a:lnTo>
                    <a:pt x="314325" y="5859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SMARTInkShape-Group55"/>
          <p:cNvGrpSpPr/>
          <p:nvPr/>
        </p:nvGrpSpPr>
        <p:grpSpPr>
          <a:xfrm>
            <a:off x="1066800" y="3619500"/>
            <a:ext cx="2495551" cy="857185"/>
            <a:chOff x="1066800" y="3619500"/>
            <a:chExt cx="2495551" cy="857185"/>
          </a:xfrm>
        </p:grpSpPr>
        <p:sp>
          <p:nvSpPr>
            <p:cNvPr id="49" name="SMARTInkShape-229"/>
            <p:cNvSpPr/>
            <p:nvPr/>
          </p:nvSpPr>
          <p:spPr>
            <a:xfrm>
              <a:off x="3305175" y="3952875"/>
              <a:ext cx="257176" cy="266701"/>
            </a:xfrm>
            <a:custGeom>
              <a:avLst/>
              <a:gdLst/>
              <a:ahLst/>
              <a:cxnLst/>
              <a:rect l="0" t="0" r="0" b="0"/>
              <a:pathLst>
                <a:path w="257176" h="266701">
                  <a:moveTo>
                    <a:pt x="257175" y="0"/>
                  </a:moveTo>
                  <a:lnTo>
                    <a:pt x="238861" y="0"/>
                  </a:lnTo>
                  <a:lnTo>
                    <a:pt x="194722" y="15209"/>
                  </a:lnTo>
                  <a:lnTo>
                    <a:pt x="153234" y="38596"/>
                  </a:lnTo>
                  <a:lnTo>
                    <a:pt x="105685" y="76243"/>
                  </a:lnTo>
                  <a:lnTo>
                    <a:pt x="94596" y="88919"/>
                  </a:lnTo>
                  <a:lnTo>
                    <a:pt x="89667" y="101609"/>
                  </a:lnTo>
                  <a:lnTo>
                    <a:pt x="90470" y="107955"/>
                  </a:lnTo>
                  <a:lnTo>
                    <a:pt x="97006" y="120652"/>
                  </a:lnTo>
                  <a:lnTo>
                    <a:pt x="119507" y="146050"/>
                  </a:lnTo>
                  <a:lnTo>
                    <a:pt x="153429" y="168628"/>
                  </a:lnTo>
                  <a:lnTo>
                    <a:pt x="190703" y="188649"/>
                  </a:lnTo>
                  <a:lnTo>
                    <a:pt x="209022" y="206767"/>
                  </a:lnTo>
                  <a:lnTo>
                    <a:pt x="211315" y="211928"/>
                  </a:lnTo>
                  <a:lnTo>
                    <a:pt x="211785" y="216427"/>
                  </a:lnTo>
                  <a:lnTo>
                    <a:pt x="211040" y="220485"/>
                  </a:lnTo>
                  <a:lnTo>
                    <a:pt x="196101" y="230638"/>
                  </a:lnTo>
                  <a:lnTo>
                    <a:pt x="160762" y="245432"/>
                  </a:lnTo>
                  <a:lnTo>
                    <a:pt x="123480" y="253695"/>
                  </a:lnTo>
                  <a:lnTo>
                    <a:pt x="85623" y="258966"/>
                  </a:lnTo>
                  <a:lnTo>
                    <a:pt x="39962" y="265173"/>
                  </a:lnTo>
                  <a:lnTo>
                    <a:pt x="0" y="266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230"/>
            <p:cNvSpPr/>
            <p:nvPr/>
          </p:nvSpPr>
          <p:spPr>
            <a:xfrm>
              <a:off x="2505075" y="3936545"/>
              <a:ext cx="825603" cy="502359"/>
            </a:xfrm>
            <a:custGeom>
              <a:avLst/>
              <a:gdLst/>
              <a:ahLst/>
              <a:cxnLst/>
              <a:rect l="0" t="0" r="0" b="0"/>
              <a:pathLst>
                <a:path w="825603" h="502359">
                  <a:moveTo>
                    <a:pt x="0" y="83005"/>
                  </a:moveTo>
                  <a:lnTo>
                    <a:pt x="5057" y="83005"/>
                  </a:lnTo>
                  <a:lnTo>
                    <a:pt x="10361" y="85827"/>
                  </a:lnTo>
                  <a:lnTo>
                    <a:pt x="13257" y="88061"/>
                  </a:lnTo>
                  <a:lnTo>
                    <a:pt x="32503" y="91206"/>
                  </a:lnTo>
                  <a:lnTo>
                    <a:pt x="78540" y="92138"/>
                  </a:lnTo>
                  <a:lnTo>
                    <a:pt x="112518" y="92356"/>
                  </a:lnTo>
                  <a:lnTo>
                    <a:pt x="158575" y="92478"/>
                  </a:lnTo>
                  <a:lnTo>
                    <a:pt x="201855" y="92514"/>
                  </a:lnTo>
                  <a:lnTo>
                    <a:pt x="248192" y="92525"/>
                  </a:lnTo>
                  <a:lnTo>
                    <a:pt x="289791" y="95351"/>
                  </a:lnTo>
                  <a:lnTo>
                    <a:pt x="337348" y="105787"/>
                  </a:lnTo>
                  <a:lnTo>
                    <a:pt x="364774" y="119976"/>
                  </a:lnTo>
                  <a:lnTo>
                    <a:pt x="386305" y="137586"/>
                  </a:lnTo>
                  <a:lnTo>
                    <a:pt x="388770" y="149026"/>
                  </a:lnTo>
                  <a:lnTo>
                    <a:pt x="385864" y="181492"/>
                  </a:lnTo>
                  <a:lnTo>
                    <a:pt x="380340" y="214972"/>
                  </a:lnTo>
                  <a:lnTo>
                    <a:pt x="374357" y="247490"/>
                  </a:lnTo>
                  <a:lnTo>
                    <a:pt x="368170" y="279582"/>
                  </a:lnTo>
                  <a:lnTo>
                    <a:pt x="361892" y="311483"/>
                  </a:lnTo>
                  <a:lnTo>
                    <a:pt x="356632" y="343301"/>
                  </a:lnTo>
                  <a:lnTo>
                    <a:pt x="352613" y="388848"/>
                  </a:lnTo>
                  <a:lnTo>
                    <a:pt x="347307" y="423392"/>
                  </a:lnTo>
                  <a:lnTo>
                    <a:pt x="351542" y="463086"/>
                  </a:lnTo>
                  <a:lnTo>
                    <a:pt x="352894" y="463393"/>
                  </a:lnTo>
                  <a:lnTo>
                    <a:pt x="357220" y="455266"/>
                  </a:lnTo>
                  <a:lnTo>
                    <a:pt x="368620" y="415516"/>
                  </a:lnTo>
                  <a:lnTo>
                    <a:pt x="378978" y="370851"/>
                  </a:lnTo>
                  <a:lnTo>
                    <a:pt x="389274" y="332292"/>
                  </a:lnTo>
                  <a:lnTo>
                    <a:pt x="400905" y="290461"/>
                  </a:lnTo>
                  <a:lnTo>
                    <a:pt x="413130" y="247174"/>
                  </a:lnTo>
                  <a:lnTo>
                    <a:pt x="425619" y="203241"/>
                  </a:lnTo>
                  <a:lnTo>
                    <a:pt x="438225" y="161843"/>
                  </a:lnTo>
                  <a:lnTo>
                    <a:pt x="451942" y="123336"/>
                  </a:lnTo>
                  <a:lnTo>
                    <a:pt x="468621" y="88583"/>
                  </a:lnTo>
                  <a:lnTo>
                    <a:pt x="490805" y="49380"/>
                  </a:lnTo>
                  <a:lnTo>
                    <a:pt x="517264" y="16352"/>
                  </a:lnTo>
                  <a:lnTo>
                    <a:pt x="530109" y="6462"/>
                  </a:lnTo>
                  <a:lnTo>
                    <a:pt x="542873" y="1361"/>
                  </a:lnTo>
                  <a:lnTo>
                    <a:pt x="549241" y="0"/>
                  </a:lnTo>
                  <a:lnTo>
                    <a:pt x="583484" y="8199"/>
                  </a:lnTo>
                  <a:lnTo>
                    <a:pt x="617032" y="24034"/>
                  </a:lnTo>
                  <a:lnTo>
                    <a:pt x="642023" y="47188"/>
                  </a:lnTo>
                  <a:lnTo>
                    <a:pt x="657777" y="74156"/>
                  </a:lnTo>
                  <a:lnTo>
                    <a:pt x="664978" y="120376"/>
                  </a:lnTo>
                  <a:lnTo>
                    <a:pt x="665166" y="165104"/>
                  </a:lnTo>
                  <a:lnTo>
                    <a:pt x="661460" y="199927"/>
                  </a:lnTo>
                  <a:lnTo>
                    <a:pt x="656285" y="236570"/>
                  </a:lnTo>
                  <a:lnTo>
                    <a:pt x="650457" y="274023"/>
                  </a:lnTo>
                  <a:lnTo>
                    <a:pt x="644339" y="311835"/>
                  </a:lnTo>
                  <a:lnTo>
                    <a:pt x="640915" y="346985"/>
                  </a:lnTo>
                  <a:lnTo>
                    <a:pt x="638987" y="393702"/>
                  </a:lnTo>
                  <a:lnTo>
                    <a:pt x="641238" y="434355"/>
                  </a:lnTo>
                  <a:lnTo>
                    <a:pt x="651480" y="480961"/>
                  </a:lnTo>
                  <a:lnTo>
                    <a:pt x="660316" y="495530"/>
                  </a:lnTo>
                  <a:lnTo>
                    <a:pt x="665636" y="500897"/>
                  </a:lnTo>
                  <a:lnTo>
                    <a:pt x="675532" y="502358"/>
                  </a:lnTo>
                  <a:lnTo>
                    <a:pt x="703461" y="498337"/>
                  </a:lnTo>
                  <a:lnTo>
                    <a:pt x="728575" y="483850"/>
                  </a:lnTo>
                  <a:lnTo>
                    <a:pt x="750319" y="461183"/>
                  </a:lnTo>
                  <a:lnTo>
                    <a:pt x="770567" y="429943"/>
                  </a:lnTo>
                  <a:lnTo>
                    <a:pt x="790149" y="392069"/>
                  </a:lnTo>
                  <a:lnTo>
                    <a:pt x="807319" y="351600"/>
                  </a:lnTo>
                  <a:lnTo>
                    <a:pt x="818478" y="312448"/>
                  </a:lnTo>
                  <a:lnTo>
                    <a:pt x="824143" y="273879"/>
                  </a:lnTo>
                  <a:lnTo>
                    <a:pt x="825602" y="236630"/>
                  </a:lnTo>
                  <a:lnTo>
                    <a:pt x="822723" y="202436"/>
                  </a:lnTo>
                  <a:lnTo>
                    <a:pt x="810096" y="158491"/>
                  </a:lnTo>
                  <a:lnTo>
                    <a:pt x="792948" y="128772"/>
                  </a:lnTo>
                  <a:lnTo>
                    <a:pt x="777872" y="116399"/>
                  </a:lnTo>
                  <a:lnTo>
                    <a:pt x="769406" y="111618"/>
                  </a:lnTo>
                  <a:lnTo>
                    <a:pt x="751533" y="109127"/>
                  </a:lnTo>
                  <a:lnTo>
                    <a:pt x="742322" y="109945"/>
                  </a:lnTo>
                  <a:lnTo>
                    <a:pt x="709132" y="126265"/>
                  </a:lnTo>
                  <a:lnTo>
                    <a:pt x="696170" y="136804"/>
                  </a:lnTo>
                  <a:lnTo>
                    <a:pt x="692713" y="141096"/>
                  </a:lnTo>
                  <a:lnTo>
                    <a:pt x="685800" y="1687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31"/>
            <p:cNvSpPr/>
            <p:nvPr/>
          </p:nvSpPr>
          <p:spPr>
            <a:xfrm>
              <a:off x="2571750" y="3619500"/>
              <a:ext cx="123826" cy="750858"/>
            </a:xfrm>
            <a:custGeom>
              <a:avLst/>
              <a:gdLst/>
              <a:ahLst/>
              <a:cxnLst/>
              <a:rect l="0" t="0" r="0" b="0"/>
              <a:pathLst>
                <a:path w="123826" h="750858">
                  <a:moveTo>
                    <a:pt x="123825" y="0"/>
                  </a:moveTo>
                  <a:lnTo>
                    <a:pt x="118768" y="36628"/>
                  </a:lnTo>
                  <a:lnTo>
                    <a:pt x="105511" y="81408"/>
                  </a:lnTo>
                  <a:lnTo>
                    <a:pt x="96988" y="122259"/>
                  </a:lnTo>
                  <a:lnTo>
                    <a:pt x="93234" y="145006"/>
                  </a:lnTo>
                  <a:lnTo>
                    <a:pt x="88614" y="170754"/>
                  </a:lnTo>
                  <a:lnTo>
                    <a:pt x="83418" y="198503"/>
                  </a:lnTo>
                  <a:lnTo>
                    <a:pt x="77837" y="227585"/>
                  </a:lnTo>
                  <a:lnTo>
                    <a:pt x="72000" y="258615"/>
                  </a:lnTo>
                  <a:lnTo>
                    <a:pt x="65991" y="290943"/>
                  </a:lnTo>
                  <a:lnTo>
                    <a:pt x="59869" y="324137"/>
                  </a:lnTo>
                  <a:lnTo>
                    <a:pt x="54730" y="356850"/>
                  </a:lnTo>
                  <a:lnTo>
                    <a:pt x="50245" y="389241"/>
                  </a:lnTo>
                  <a:lnTo>
                    <a:pt x="46197" y="421419"/>
                  </a:lnTo>
                  <a:lnTo>
                    <a:pt x="42439" y="453454"/>
                  </a:lnTo>
                  <a:lnTo>
                    <a:pt x="38876" y="485395"/>
                  </a:lnTo>
                  <a:lnTo>
                    <a:pt x="35442" y="517272"/>
                  </a:lnTo>
                  <a:lnTo>
                    <a:pt x="32095" y="546989"/>
                  </a:lnTo>
                  <a:lnTo>
                    <a:pt x="28805" y="575268"/>
                  </a:lnTo>
                  <a:lnTo>
                    <a:pt x="25553" y="602587"/>
                  </a:lnTo>
                  <a:lnTo>
                    <a:pt x="19118" y="649875"/>
                  </a:lnTo>
                  <a:lnTo>
                    <a:pt x="13789" y="689942"/>
                  </a:lnTo>
                  <a:lnTo>
                    <a:pt x="9730" y="733123"/>
                  </a:lnTo>
                  <a:lnTo>
                    <a:pt x="5030" y="748461"/>
                  </a:lnTo>
                  <a:lnTo>
                    <a:pt x="3353" y="750857"/>
                  </a:lnTo>
                  <a:lnTo>
                    <a:pt x="0" y="7429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232"/>
            <p:cNvSpPr/>
            <p:nvPr/>
          </p:nvSpPr>
          <p:spPr>
            <a:xfrm>
              <a:off x="2194043" y="4036132"/>
              <a:ext cx="250712" cy="307187"/>
            </a:xfrm>
            <a:custGeom>
              <a:avLst/>
              <a:gdLst/>
              <a:ahLst/>
              <a:cxnLst/>
              <a:rect l="0" t="0" r="0" b="0"/>
              <a:pathLst>
                <a:path w="250712" h="307187">
                  <a:moveTo>
                    <a:pt x="72907" y="11993"/>
                  </a:moveTo>
                  <a:lnTo>
                    <a:pt x="64244" y="48957"/>
                  </a:lnTo>
                  <a:lnTo>
                    <a:pt x="49056" y="86680"/>
                  </a:lnTo>
                  <a:lnTo>
                    <a:pt x="32209" y="129843"/>
                  </a:lnTo>
                  <a:lnTo>
                    <a:pt x="18985" y="170972"/>
                  </a:lnTo>
                  <a:lnTo>
                    <a:pt x="4249" y="215143"/>
                  </a:lnTo>
                  <a:lnTo>
                    <a:pt x="0" y="254454"/>
                  </a:lnTo>
                  <a:lnTo>
                    <a:pt x="2757" y="276387"/>
                  </a:lnTo>
                  <a:lnTo>
                    <a:pt x="9207" y="285622"/>
                  </a:lnTo>
                  <a:lnTo>
                    <a:pt x="30485" y="301528"/>
                  </a:lnTo>
                  <a:lnTo>
                    <a:pt x="54758" y="307186"/>
                  </a:lnTo>
                  <a:lnTo>
                    <a:pt x="80716" y="305115"/>
                  </a:lnTo>
                  <a:lnTo>
                    <a:pt x="124022" y="290991"/>
                  </a:lnTo>
                  <a:lnTo>
                    <a:pt x="164135" y="266109"/>
                  </a:lnTo>
                  <a:lnTo>
                    <a:pt x="201773" y="232396"/>
                  </a:lnTo>
                  <a:lnTo>
                    <a:pt x="231386" y="194537"/>
                  </a:lnTo>
                  <a:lnTo>
                    <a:pt x="246746" y="150277"/>
                  </a:lnTo>
                  <a:lnTo>
                    <a:pt x="250711" y="119314"/>
                  </a:lnTo>
                  <a:lnTo>
                    <a:pt x="242830" y="77188"/>
                  </a:lnTo>
                  <a:lnTo>
                    <a:pt x="227089" y="42952"/>
                  </a:lnTo>
                  <a:lnTo>
                    <a:pt x="209518" y="25400"/>
                  </a:lnTo>
                  <a:lnTo>
                    <a:pt x="175826" y="6441"/>
                  </a:lnTo>
                  <a:lnTo>
                    <a:pt x="150399" y="0"/>
                  </a:lnTo>
                  <a:lnTo>
                    <a:pt x="107392" y="2325"/>
                  </a:lnTo>
                  <a:lnTo>
                    <a:pt x="53857" y="119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233"/>
            <p:cNvSpPr/>
            <p:nvPr/>
          </p:nvSpPr>
          <p:spPr>
            <a:xfrm>
              <a:off x="1771650" y="3895725"/>
              <a:ext cx="304801" cy="515601"/>
            </a:xfrm>
            <a:custGeom>
              <a:avLst/>
              <a:gdLst/>
              <a:ahLst/>
              <a:cxnLst/>
              <a:rect l="0" t="0" r="0" b="0"/>
              <a:pathLst>
                <a:path w="304801" h="515601">
                  <a:moveTo>
                    <a:pt x="304800" y="0"/>
                  </a:moveTo>
                  <a:lnTo>
                    <a:pt x="286437" y="1058"/>
                  </a:lnTo>
                  <a:lnTo>
                    <a:pt x="265139" y="8663"/>
                  </a:lnTo>
                  <a:lnTo>
                    <a:pt x="217962" y="36269"/>
                  </a:lnTo>
                  <a:lnTo>
                    <a:pt x="177933" y="65373"/>
                  </a:lnTo>
                  <a:lnTo>
                    <a:pt x="134631" y="91818"/>
                  </a:lnTo>
                  <a:lnTo>
                    <a:pt x="88716" y="123791"/>
                  </a:lnTo>
                  <a:lnTo>
                    <a:pt x="60916" y="149218"/>
                  </a:lnTo>
                  <a:lnTo>
                    <a:pt x="53532" y="164745"/>
                  </a:lnTo>
                  <a:lnTo>
                    <a:pt x="51563" y="173330"/>
                  </a:lnTo>
                  <a:lnTo>
                    <a:pt x="56600" y="180111"/>
                  </a:lnTo>
                  <a:lnTo>
                    <a:pt x="79131" y="190469"/>
                  </a:lnTo>
                  <a:lnTo>
                    <a:pt x="122459" y="202250"/>
                  </a:lnTo>
                  <a:lnTo>
                    <a:pt x="168811" y="212444"/>
                  </a:lnTo>
                  <a:lnTo>
                    <a:pt x="211002" y="222167"/>
                  </a:lnTo>
                  <a:lnTo>
                    <a:pt x="231715" y="234207"/>
                  </a:lnTo>
                  <a:lnTo>
                    <a:pt x="247976" y="251201"/>
                  </a:lnTo>
                  <a:lnTo>
                    <a:pt x="262259" y="272864"/>
                  </a:lnTo>
                  <a:lnTo>
                    <a:pt x="272087" y="313917"/>
                  </a:lnTo>
                  <a:lnTo>
                    <a:pt x="271564" y="346952"/>
                  </a:lnTo>
                  <a:lnTo>
                    <a:pt x="264628" y="381743"/>
                  </a:lnTo>
                  <a:lnTo>
                    <a:pt x="247435" y="414844"/>
                  </a:lnTo>
                  <a:lnTo>
                    <a:pt x="219011" y="458173"/>
                  </a:lnTo>
                  <a:lnTo>
                    <a:pt x="180368" y="492766"/>
                  </a:lnTo>
                  <a:lnTo>
                    <a:pt x="135405" y="513011"/>
                  </a:lnTo>
                  <a:lnTo>
                    <a:pt x="93625" y="515600"/>
                  </a:lnTo>
                  <a:lnTo>
                    <a:pt x="54434" y="509663"/>
                  </a:lnTo>
                  <a:lnTo>
                    <a:pt x="31601" y="498508"/>
                  </a:lnTo>
                  <a:lnTo>
                    <a:pt x="12987" y="482967"/>
                  </a:lnTo>
                  <a:lnTo>
                    <a:pt x="1186" y="465477"/>
                  </a:lnTo>
                  <a:lnTo>
                    <a:pt x="0" y="419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234"/>
            <p:cNvSpPr/>
            <p:nvPr/>
          </p:nvSpPr>
          <p:spPr>
            <a:xfrm>
              <a:off x="1413439" y="3867150"/>
              <a:ext cx="315463" cy="449731"/>
            </a:xfrm>
            <a:custGeom>
              <a:avLst/>
              <a:gdLst/>
              <a:ahLst/>
              <a:cxnLst/>
              <a:rect l="0" t="0" r="0" b="0"/>
              <a:pathLst>
                <a:path w="315463" h="449731">
                  <a:moveTo>
                    <a:pt x="91511" y="0"/>
                  </a:moveTo>
                  <a:lnTo>
                    <a:pt x="88689" y="31084"/>
                  </a:lnTo>
                  <a:lnTo>
                    <a:pt x="78328" y="66360"/>
                  </a:lnTo>
                  <a:lnTo>
                    <a:pt x="67660" y="100402"/>
                  </a:lnTo>
                  <a:lnTo>
                    <a:pt x="55863" y="140226"/>
                  </a:lnTo>
                  <a:lnTo>
                    <a:pt x="43565" y="179797"/>
                  </a:lnTo>
                  <a:lnTo>
                    <a:pt x="31043" y="218551"/>
                  </a:lnTo>
                  <a:lnTo>
                    <a:pt x="18423" y="256942"/>
                  </a:lnTo>
                  <a:lnTo>
                    <a:pt x="8580" y="292350"/>
                  </a:lnTo>
                  <a:lnTo>
                    <a:pt x="1736" y="325725"/>
                  </a:lnTo>
                  <a:lnTo>
                    <a:pt x="0" y="372148"/>
                  </a:lnTo>
                  <a:lnTo>
                    <a:pt x="7095" y="396116"/>
                  </a:lnTo>
                  <a:lnTo>
                    <a:pt x="28046" y="427459"/>
                  </a:lnTo>
                  <a:lnTo>
                    <a:pt x="48135" y="441513"/>
                  </a:lnTo>
                  <a:lnTo>
                    <a:pt x="59419" y="446742"/>
                  </a:lnTo>
                  <a:lnTo>
                    <a:pt x="86067" y="449730"/>
                  </a:lnTo>
                  <a:lnTo>
                    <a:pt x="100582" y="449045"/>
                  </a:lnTo>
                  <a:lnTo>
                    <a:pt x="130820" y="436995"/>
                  </a:lnTo>
                  <a:lnTo>
                    <a:pt x="177594" y="403588"/>
                  </a:lnTo>
                  <a:lnTo>
                    <a:pt x="209145" y="371989"/>
                  </a:lnTo>
                  <a:lnTo>
                    <a:pt x="240807" y="329723"/>
                  </a:lnTo>
                  <a:lnTo>
                    <a:pt x="266873" y="282716"/>
                  </a:lnTo>
                  <a:lnTo>
                    <a:pt x="278269" y="258327"/>
                  </a:lnTo>
                  <a:lnTo>
                    <a:pt x="296576" y="211473"/>
                  </a:lnTo>
                  <a:lnTo>
                    <a:pt x="309651" y="167013"/>
                  </a:lnTo>
                  <a:lnTo>
                    <a:pt x="315462" y="126086"/>
                  </a:lnTo>
                  <a:lnTo>
                    <a:pt x="312400" y="89552"/>
                  </a:lnTo>
                  <a:lnTo>
                    <a:pt x="298776" y="47701"/>
                  </a:lnTo>
                  <a:lnTo>
                    <a:pt x="286287" y="29667"/>
                  </a:lnTo>
                  <a:lnTo>
                    <a:pt x="270153" y="14596"/>
                  </a:lnTo>
                  <a:lnTo>
                    <a:pt x="249577" y="6487"/>
                  </a:lnTo>
                  <a:lnTo>
                    <a:pt x="225263" y="3942"/>
                  </a:lnTo>
                  <a:lnTo>
                    <a:pt x="183940" y="9517"/>
                  </a:lnTo>
                  <a:lnTo>
                    <a:pt x="137638" y="32650"/>
                  </a:lnTo>
                  <a:lnTo>
                    <a:pt x="98153" y="62423"/>
                  </a:lnTo>
                  <a:lnTo>
                    <a:pt x="72461" y="1047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235"/>
            <p:cNvSpPr/>
            <p:nvPr/>
          </p:nvSpPr>
          <p:spPr>
            <a:xfrm>
              <a:off x="1066800" y="3788107"/>
              <a:ext cx="314326" cy="688578"/>
            </a:xfrm>
            <a:custGeom>
              <a:avLst/>
              <a:gdLst/>
              <a:ahLst/>
              <a:cxnLst/>
              <a:rect l="0" t="0" r="0" b="0"/>
              <a:pathLst>
                <a:path w="314326" h="688578">
                  <a:moveTo>
                    <a:pt x="0" y="69518"/>
                  </a:moveTo>
                  <a:lnTo>
                    <a:pt x="0" y="110963"/>
                  </a:lnTo>
                  <a:lnTo>
                    <a:pt x="2822" y="152354"/>
                  </a:lnTo>
                  <a:lnTo>
                    <a:pt x="6546" y="188884"/>
                  </a:lnTo>
                  <a:lnTo>
                    <a:pt x="8201" y="233342"/>
                  </a:lnTo>
                  <a:lnTo>
                    <a:pt x="8642" y="258109"/>
                  </a:lnTo>
                  <a:lnTo>
                    <a:pt x="8936" y="284145"/>
                  </a:lnTo>
                  <a:lnTo>
                    <a:pt x="9133" y="311028"/>
                  </a:lnTo>
                  <a:lnTo>
                    <a:pt x="9263" y="337416"/>
                  </a:lnTo>
                  <a:lnTo>
                    <a:pt x="9351" y="363475"/>
                  </a:lnTo>
                  <a:lnTo>
                    <a:pt x="9409" y="389314"/>
                  </a:lnTo>
                  <a:lnTo>
                    <a:pt x="10506" y="415007"/>
                  </a:lnTo>
                  <a:lnTo>
                    <a:pt x="12296" y="440602"/>
                  </a:lnTo>
                  <a:lnTo>
                    <a:pt x="14547" y="466133"/>
                  </a:lnTo>
                  <a:lnTo>
                    <a:pt x="16048" y="490561"/>
                  </a:lnTo>
                  <a:lnTo>
                    <a:pt x="17716" y="537460"/>
                  </a:lnTo>
                  <a:lnTo>
                    <a:pt x="21279" y="577353"/>
                  </a:lnTo>
                  <a:lnTo>
                    <a:pt x="25332" y="611664"/>
                  </a:lnTo>
                  <a:lnTo>
                    <a:pt x="28672" y="652664"/>
                  </a:lnTo>
                  <a:lnTo>
                    <a:pt x="33204" y="671241"/>
                  </a:lnTo>
                  <a:lnTo>
                    <a:pt x="39070" y="678100"/>
                  </a:lnTo>
                  <a:lnTo>
                    <a:pt x="56875" y="688543"/>
                  </a:lnTo>
                  <a:lnTo>
                    <a:pt x="64375" y="688577"/>
                  </a:lnTo>
                  <a:lnTo>
                    <a:pt x="70434" y="685423"/>
                  </a:lnTo>
                  <a:lnTo>
                    <a:pt x="97874" y="647438"/>
                  </a:lnTo>
                  <a:lnTo>
                    <a:pt x="112644" y="613532"/>
                  </a:lnTo>
                  <a:lnTo>
                    <a:pt x="127322" y="572711"/>
                  </a:lnTo>
                  <a:lnTo>
                    <a:pt x="144429" y="526345"/>
                  </a:lnTo>
                  <a:lnTo>
                    <a:pt x="153436" y="500011"/>
                  </a:lnTo>
                  <a:lnTo>
                    <a:pt x="162616" y="471872"/>
                  </a:lnTo>
                  <a:lnTo>
                    <a:pt x="171911" y="442529"/>
                  </a:lnTo>
                  <a:lnTo>
                    <a:pt x="180224" y="412384"/>
                  </a:lnTo>
                  <a:lnTo>
                    <a:pt x="187882" y="381704"/>
                  </a:lnTo>
                  <a:lnTo>
                    <a:pt x="195105" y="350667"/>
                  </a:lnTo>
                  <a:lnTo>
                    <a:pt x="202037" y="320450"/>
                  </a:lnTo>
                  <a:lnTo>
                    <a:pt x="208774" y="290782"/>
                  </a:lnTo>
                  <a:lnTo>
                    <a:pt x="215383" y="261477"/>
                  </a:lnTo>
                  <a:lnTo>
                    <a:pt x="221905" y="234532"/>
                  </a:lnTo>
                  <a:lnTo>
                    <a:pt x="228370" y="209161"/>
                  </a:lnTo>
                  <a:lnTo>
                    <a:pt x="241198" y="162273"/>
                  </a:lnTo>
                  <a:lnTo>
                    <a:pt x="253955" y="120267"/>
                  </a:lnTo>
                  <a:lnTo>
                    <a:pt x="263858" y="86076"/>
                  </a:lnTo>
                  <a:lnTo>
                    <a:pt x="278839" y="39745"/>
                  </a:lnTo>
                  <a:lnTo>
                    <a:pt x="287662" y="6344"/>
                  </a:lnTo>
                  <a:lnTo>
                    <a:pt x="291891" y="166"/>
                  </a:lnTo>
                  <a:lnTo>
                    <a:pt x="293019" y="0"/>
                  </a:lnTo>
                  <a:lnTo>
                    <a:pt x="293771" y="947"/>
                  </a:lnTo>
                  <a:lnTo>
                    <a:pt x="314325" y="695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SMARTInkShape-Group56"/>
          <p:cNvGrpSpPr/>
          <p:nvPr/>
        </p:nvGrpSpPr>
        <p:grpSpPr>
          <a:xfrm>
            <a:off x="4940967" y="3686175"/>
            <a:ext cx="869284" cy="612376"/>
            <a:chOff x="4940967" y="3686175"/>
            <a:chExt cx="869284" cy="612376"/>
          </a:xfrm>
        </p:grpSpPr>
        <p:sp>
          <p:nvSpPr>
            <p:cNvPr id="57" name="SMARTInkShape-236"/>
            <p:cNvSpPr/>
            <p:nvPr/>
          </p:nvSpPr>
          <p:spPr>
            <a:xfrm>
              <a:off x="5372100" y="3724275"/>
              <a:ext cx="438151" cy="574276"/>
            </a:xfrm>
            <a:custGeom>
              <a:avLst/>
              <a:gdLst/>
              <a:ahLst/>
              <a:cxnLst/>
              <a:rect l="0" t="0" r="0" b="0"/>
              <a:pathLst>
                <a:path w="438151" h="574276">
                  <a:moveTo>
                    <a:pt x="438150" y="0"/>
                  </a:moveTo>
                  <a:lnTo>
                    <a:pt x="398032" y="0"/>
                  </a:lnTo>
                  <a:lnTo>
                    <a:pt x="356296" y="2117"/>
                  </a:lnTo>
                  <a:lnTo>
                    <a:pt x="309357" y="15209"/>
                  </a:lnTo>
                  <a:lnTo>
                    <a:pt x="274017" y="26515"/>
                  </a:lnTo>
                  <a:lnTo>
                    <a:pt x="233590" y="44780"/>
                  </a:lnTo>
                  <a:lnTo>
                    <a:pt x="192544" y="69915"/>
                  </a:lnTo>
                  <a:lnTo>
                    <a:pt x="167705" y="93153"/>
                  </a:lnTo>
                  <a:lnTo>
                    <a:pt x="138708" y="137314"/>
                  </a:lnTo>
                  <a:lnTo>
                    <a:pt x="130440" y="168626"/>
                  </a:lnTo>
                  <a:lnTo>
                    <a:pt x="135231" y="200181"/>
                  </a:lnTo>
                  <a:lnTo>
                    <a:pt x="150061" y="231844"/>
                  </a:lnTo>
                  <a:lnTo>
                    <a:pt x="188161" y="278362"/>
                  </a:lnTo>
                  <a:lnTo>
                    <a:pt x="235080" y="320485"/>
                  </a:lnTo>
                  <a:lnTo>
                    <a:pt x="274166" y="350577"/>
                  </a:lnTo>
                  <a:lnTo>
                    <a:pt x="310588" y="378768"/>
                  </a:lnTo>
                  <a:lnTo>
                    <a:pt x="355198" y="418438"/>
                  </a:lnTo>
                  <a:lnTo>
                    <a:pt x="375883" y="444206"/>
                  </a:lnTo>
                  <a:lnTo>
                    <a:pt x="388603" y="469769"/>
                  </a:lnTo>
                  <a:lnTo>
                    <a:pt x="392140" y="492420"/>
                  </a:lnTo>
                  <a:lnTo>
                    <a:pt x="391602" y="502905"/>
                  </a:lnTo>
                  <a:lnTo>
                    <a:pt x="382537" y="523021"/>
                  </a:lnTo>
                  <a:lnTo>
                    <a:pt x="375675" y="532831"/>
                  </a:lnTo>
                  <a:lnTo>
                    <a:pt x="351117" y="549375"/>
                  </a:lnTo>
                  <a:lnTo>
                    <a:pt x="319035" y="562725"/>
                  </a:lnTo>
                  <a:lnTo>
                    <a:pt x="283610" y="572186"/>
                  </a:lnTo>
                  <a:lnTo>
                    <a:pt x="241054" y="574275"/>
                  </a:lnTo>
                  <a:lnTo>
                    <a:pt x="194977" y="571675"/>
                  </a:lnTo>
                  <a:lnTo>
                    <a:pt x="149804" y="566991"/>
                  </a:lnTo>
                  <a:lnTo>
                    <a:pt x="110676" y="561382"/>
                  </a:lnTo>
                  <a:lnTo>
                    <a:pt x="76706" y="553245"/>
                  </a:lnTo>
                  <a:lnTo>
                    <a:pt x="35899" y="532930"/>
                  </a:lnTo>
                  <a:lnTo>
                    <a:pt x="0" y="514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237"/>
            <p:cNvSpPr/>
            <p:nvPr/>
          </p:nvSpPr>
          <p:spPr>
            <a:xfrm>
              <a:off x="4940967" y="3686175"/>
              <a:ext cx="482598" cy="606928"/>
            </a:xfrm>
            <a:custGeom>
              <a:avLst/>
              <a:gdLst/>
              <a:ahLst/>
              <a:cxnLst/>
              <a:rect l="0" t="0" r="0" b="0"/>
              <a:pathLst>
                <a:path w="482598" h="606928">
                  <a:moveTo>
                    <a:pt x="221583" y="0"/>
                  </a:moveTo>
                  <a:lnTo>
                    <a:pt x="195068" y="44829"/>
                  </a:lnTo>
                  <a:lnTo>
                    <a:pt x="171747" y="90541"/>
                  </a:lnTo>
                  <a:lnTo>
                    <a:pt x="153925" y="128787"/>
                  </a:lnTo>
                  <a:lnTo>
                    <a:pt x="134363" y="171539"/>
                  </a:lnTo>
                  <a:lnTo>
                    <a:pt x="111557" y="218762"/>
                  </a:lnTo>
                  <a:lnTo>
                    <a:pt x="99549" y="243208"/>
                  </a:lnTo>
                  <a:lnTo>
                    <a:pt x="87311" y="267972"/>
                  </a:lnTo>
                  <a:lnTo>
                    <a:pt x="74918" y="292948"/>
                  </a:lnTo>
                  <a:lnTo>
                    <a:pt x="52682" y="340455"/>
                  </a:lnTo>
                  <a:lnTo>
                    <a:pt x="33274" y="385205"/>
                  </a:lnTo>
                  <a:lnTo>
                    <a:pt x="17593" y="426261"/>
                  </a:lnTo>
                  <a:lnTo>
                    <a:pt x="6390" y="462852"/>
                  </a:lnTo>
                  <a:lnTo>
                    <a:pt x="0" y="495695"/>
                  </a:lnTo>
                  <a:lnTo>
                    <a:pt x="688" y="524404"/>
                  </a:lnTo>
                  <a:lnTo>
                    <a:pt x="12988" y="548452"/>
                  </a:lnTo>
                  <a:lnTo>
                    <a:pt x="32566" y="568665"/>
                  </a:lnTo>
                  <a:lnTo>
                    <a:pt x="55378" y="584703"/>
                  </a:lnTo>
                  <a:lnTo>
                    <a:pt x="88095" y="596065"/>
                  </a:lnTo>
                  <a:lnTo>
                    <a:pt x="128388" y="603585"/>
                  </a:lnTo>
                  <a:lnTo>
                    <a:pt x="174518" y="606927"/>
                  </a:lnTo>
                  <a:lnTo>
                    <a:pt x="220421" y="599946"/>
                  </a:lnTo>
                  <a:lnTo>
                    <a:pt x="266575" y="585201"/>
                  </a:lnTo>
                  <a:lnTo>
                    <a:pt x="290736" y="575342"/>
                  </a:lnTo>
                  <a:lnTo>
                    <a:pt x="338043" y="552041"/>
                  </a:lnTo>
                  <a:lnTo>
                    <a:pt x="380235" y="524046"/>
                  </a:lnTo>
                  <a:lnTo>
                    <a:pt x="417331" y="488321"/>
                  </a:lnTo>
                  <a:lnTo>
                    <a:pt x="448282" y="446690"/>
                  </a:lnTo>
                  <a:lnTo>
                    <a:pt x="469094" y="399965"/>
                  </a:lnTo>
                  <a:lnTo>
                    <a:pt x="475490" y="375651"/>
                  </a:lnTo>
                  <a:lnTo>
                    <a:pt x="479754" y="350976"/>
                  </a:lnTo>
                  <a:lnTo>
                    <a:pt x="482597" y="326059"/>
                  </a:lnTo>
                  <a:lnTo>
                    <a:pt x="480111" y="278618"/>
                  </a:lnTo>
                  <a:lnTo>
                    <a:pt x="470893" y="233897"/>
                  </a:lnTo>
                  <a:lnTo>
                    <a:pt x="456212" y="192854"/>
                  </a:lnTo>
                  <a:lnTo>
                    <a:pt x="433460" y="159091"/>
                  </a:lnTo>
                  <a:lnTo>
                    <a:pt x="405709" y="132090"/>
                  </a:lnTo>
                  <a:lnTo>
                    <a:pt x="360335" y="106048"/>
                  </a:lnTo>
                  <a:lnTo>
                    <a:pt x="329112" y="95463"/>
                  </a:lnTo>
                  <a:lnTo>
                    <a:pt x="297596" y="95698"/>
                  </a:lnTo>
                  <a:lnTo>
                    <a:pt x="255747" y="107730"/>
                  </a:lnTo>
                  <a:lnTo>
                    <a:pt x="223239" y="127523"/>
                  </a:lnTo>
                  <a:lnTo>
                    <a:pt x="188866" y="162656"/>
                  </a:lnTo>
                  <a:lnTo>
                    <a:pt x="173958" y="2095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SMARTInkShape-Group57"/>
          <p:cNvGrpSpPr/>
          <p:nvPr/>
        </p:nvGrpSpPr>
        <p:grpSpPr>
          <a:xfrm>
            <a:off x="8448675" y="3518931"/>
            <a:ext cx="2714626" cy="859631"/>
            <a:chOff x="8448675" y="3518931"/>
            <a:chExt cx="2714626" cy="859631"/>
          </a:xfrm>
        </p:grpSpPr>
        <p:sp>
          <p:nvSpPr>
            <p:cNvPr id="60" name="SMARTInkShape-238"/>
            <p:cNvSpPr/>
            <p:nvPr/>
          </p:nvSpPr>
          <p:spPr>
            <a:xfrm>
              <a:off x="10828337" y="3757319"/>
              <a:ext cx="334964" cy="352151"/>
            </a:xfrm>
            <a:custGeom>
              <a:avLst/>
              <a:gdLst/>
              <a:ahLst/>
              <a:cxnLst/>
              <a:rect l="0" t="0" r="0" b="0"/>
              <a:pathLst>
                <a:path w="334964" h="352151">
                  <a:moveTo>
                    <a:pt x="334963" y="5056"/>
                  </a:moveTo>
                  <a:lnTo>
                    <a:pt x="314267" y="3998"/>
                  </a:lnTo>
                  <a:lnTo>
                    <a:pt x="305303" y="0"/>
                  </a:lnTo>
                  <a:lnTo>
                    <a:pt x="258912" y="1912"/>
                  </a:lnTo>
                  <a:lnTo>
                    <a:pt x="223551" y="3659"/>
                  </a:lnTo>
                  <a:lnTo>
                    <a:pt x="193372" y="6552"/>
                  </a:lnTo>
                  <a:lnTo>
                    <a:pt x="172903" y="14893"/>
                  </a:lnTo>
                  <a:lnTo>
                    <a:pt x="159572" y="34122"/>
                  </a:lnTo>
                  <a:lnTo>
                    <a:pt x="154535" y="46659"/>
                  </a:lnTo>
                  <a:lnTo>
                    <a:pt x="153295" y="58191"/>
                  </a:lnTo>
                  <a:lnTo>
                    <a:pt x="157561" y="79472"/>
                  </a:lnTo>
                  <a:lnTo>
                    <a:pt x="178604" y="126608"/>
                  </a:lnTo>
                  <a:lnTo>
                    <a:pt x="202204" y="164073"/>
                  </a:lnTo>
                  <a:lnTo>
                    <a:pt x="223072" y="200927"/>
                  </a:lnTo>
                  <a:lnTo>
                    <a:pt x="246265" y="245182"/>
                  </a:lnTo>
                  <a:lnTo>
                    <a:pt x="252149" y="268412"/>
                  </a:lnTo>
                  <a:lnTo>
                    <a:pt x="251238" y="289320"/>
                  </a:lnTo>
                  <a:lnTo>
                    <a:pt x="241660" y="306373"/>
                  </a:lnTo>
                  <a:lnTo>
                    <a:pt x="209642" y="334568"/>
                  </a:lnTo>
                  <a:lnTo>
                    <a:pt x="185778" y="342006"/>
                  </a:lnTo>
                  <a:lnTo>
                    <a:pt x="142593" y="349015"/>
                  </a:lnTo>
                  <a:lnTo>
                    <a:pt x="99106" y="352150"/>
                  </a:lnTo>
                  <a:lnTo>
                    <a:pt x="51543" y="343728"/>
                  </a:lnTo>
                  <a:lnTo>
                    <a:pt x="7539" y="328768"/>
                  </a:lnTo>
                  <a:lnTo>
                    <a:pt x="2380" y="325639"/>
                  </a:lnTo>
                  <a:lnTo>
                    <a:pt x="0" y="321436"/>
                  </a:lnTo>
                  <a:lnTo>
                    <a:pt x="1588" y="3003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239"/>
            <p:cNvSpPr/>
            <p:nvPr/>
          </p:nvSpPr>
          <p:spPr>
            <a:xfrm>
              <a:off x="10191750" y="3878752"/>
              <a:ext cx="662392" cy="385329"/>
            </a:xfrm>
            <a:custGeom>
              <a:avLst/>
              <a:gdLst/>
              <a:ahLst/>
              <a:cxnLst/>
              <a:rect l="0" t="0" r="0" b="0"/>
              <a:pathLst>
                <a:path w="662392" h="385329">
                  <a:moveTo>
                    <a:pt x="0" y="74123"/>
                  </a:moveTo>
                  <a:lnTo>
                    <a:pt x="46162" y="74123"/>
                  </a:lnTo>
                  <a:lnTo>
                    <a:pt x="90492" y="69067"/>
                  </a:lnTo>
                  <a:lnTo>
                    <a:pt x="127473" y="60866"/>
                  </a:lnTo>
                  <a:lnTo>
                    <a:pt x="170289" y="47554"/>
                  </a:lnTo>
                  <a:lnTo>
                    <a:pt x="209321" y="31285"/>
                  </a:lnTo>
                  <a:lnTo>
                    <a:pt x="256087" y="20582"/>
                  </a:lnTo>
                  <a:lnTo>
                    <a:pt x="271156" y="18577"/>
                  </a:lnTo>
                  <a:lnTo>
                    <a:pt x="282087" y="20508"/>
                  </a:lnTo>
                  <a:lnTo>
                    <a:pt x="286483" y="22505"/>
                  </a:lnTo>
                  <a:lnTo>
                    <a:pt x="302783" y="45541"/>
                  </a:lnTo>
                  <a:lnTo>
                    <a:pt x="310904" y="69064"/>
                  </a:lnTo>
                  <a:lnTo>
                    <a:pt x="306045" y="107813"/>
                  </a:lnTo>
                  <a:lnTo>
                    <a:pt x="300768" y="142366"/>
                  </a:lnTo>
                  <a:lnTo>
                    <a:pt x="294894" y="179594"/>
                  </a:lnTo>
                  <a:lnTo>
                    <a:pt x="288756" y="216249"/>
                  </a:lnTo>
                  <a:lnTo>
                    <a:pt x="282501" y="250179"/>
                  </a:lnTo>
                  <a:lnTo>
                    <a:pt x="273028" y="293975"/>
                  </a:lnTo>
                  <a:lnTo>
                    <a:pt x="263519" y="333762"/>
                  </a:lnTo>
                  <a:lnTo>
                    <a:pt x="258428" y="379841"/>
                  </a:lnTo>
                  <a:lnTo>
                    <a:pt x="257732" y="385328"/>
                  </a:lnTo>
                  <a:lnTo>
                    <a:pt x="270481" y="348402"/>
                  </a:lnTo>
                  <a:lnTo>
                    <a:pt x="284636" y="311084"/>
                  </a:lnTo>
                  <a:lnTo>
                    <a:pt x="297180" y="266512"/>
                  </a:lnTo>
                  <a:lnTo>
                    <a:pt x="307057" y="232654"/>
                  </a:lnTo>
                  <a:lnTo>
                    <a:pt x="318503" y="197498"/>
                  </a:lnTo>
                  <a:lnTo>
                    <a:pt x="330646" y="164235"/>
                  </a:lnTo>
                  <a:lnTo>
                    <a:pt x="344325" y="120814"/>
                  </a:lnTo>
                  <a:lnTo>
                    <a:pt x="360138" y="81137"/>
                  </a:lnTo>
                  <a:lnTo>
                    <a:pt x="387882" y="37783"/>
                  </a:lnTo>
                  <a:lnTo>
                    <a:pt x="396759" y="25164"/>
                  </a:lnTo>
                  <a:lnTo>
                    <a:pt x="407760" y="16027"/>
                  </a:lnTo>
                  <a:lnTo>
                    <a:pt x="437556" y="2596"/>
                  </a:lnTo>
                  <a:lnTo>
                    <a:pt x="447763" y="0"/>
                  </a:lnTo>
                  <a:lnTo>
                    <a:pt x="458651" y="1669"/>
                  </a:lnTo>
                  <a:lnTo>
                    <a:pt x="482887" y="11363"/>
                  </a:lnTo>
                  <a:lnTo>
                    <a:pt x="487025" y="15349"/>
                  </a:lnTo>
                  <a:lnTo>
                    <a:pt x="491623" y="25424"/>
                  </a:lnTo>
                  <a:lnTo>
                    <a:pt x="486969" y="70893"/>
                  </a:lnTo>
                  <a:lnTo>
                    <a:pt x="478838" y="107973"/>
                  </a:lnTo>
                  <a:lnTo>
                    <a:pt x="463787" y="152306"/>
                  </a:lnTo>
                  <a:lnTo>
                    <a:pt x="449626" y="189011"/>
                  </a:lnTo>
                  <a:lnTo>
                    <a:pt x="441550" y="226697"/>
                  </a:lnTo>
                  <a:lnTo>
                    <a:pt x="438822" y="272301"/>
                  </a:lnTo>
                  <a:lnTo>
                    <a:pt x="443405" y="302176"/>
                  </a:lnTo>
                  <a:lnTo>
                    <a:pt x="456523" y="326079"/>
                  </a:lnTo>
                  <a:lnTo>
                    <a:pt x="463099" y="330994"/>
                  </a:lnTo>
                  <a:lnTo>
                    <a:pt x="478872" y="336455"/>
                  </a:lnTo>
                  <a:lnTo>
                    <a:pt x="525827" y="324359"/>
                  </a:lnTo>
                  <a:lnTo>
                    <a:pt x="566434" y="300667"/>
                  </a:lnTo>
                  <a:lnTo>
                    <a:pt x="598574" y="263426"/>
                  </a:lnTo>
                  <a:lnTo>
                    <a:pt x="628206" y="218878"/>
                  </a:lnTo>
                  <a:lnTo>
                    <a:pt x="652037" y="172164"/>
                  </a:lnTo>
                  <a:lnTo>
                    <a:pt x="662391" y="124809"/>
                  </a:lnTo>
                  <a:lnTo>
                    <a:pt x="660402" y="82321"/>
                  </a:lnTo>
                  <a:lnTo>
                    <a:pt x="653111" y="53034"/>
                  </a:lnTo>
                  <a:lnTo>
                    <a:pt x="641638" y="37938"/>
                  </a:lnTo>
                  <a:lnTo>
                    <a:pt x="634133" y="30950"/>
                  </a:lnTo>
                  <a:lnTo>
                    <a:pt x="614507" y="23185"/>
                  </a:lnTo>
                  <a:lnTo>
                    <a:pt x="567413" y="18200"/>
                  </a:lnTo>
                  <a:lnTo>
                    <a:pt x="529955" y="22393"/>
                  </a:lnTo>
                  <a:lnTo>
                    <a:pt x="488034" y="39837"/>
                  </a:lnTo>
                  <a:lnTo>
                    <a:pt x="472315" y="47596"/>
                  </a:lnTo>
                  <a:lnTo>
                    <a:pt x="467276" y="52205"/>
                  </a:lnTo>
                  <a:lnTo>
                    <a:pt x="457200" y="741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240"/>
            <p:cNvSpPr/>
            <p:nvPr/>
          </p:nvSpPr>
          <p:spPr>
            <a:xfrm>
              <a:off x="10229850" y="3600450"/>
              <a:ext cx="180976" cy="653783"/>
            </a:xfrm>
            <a:custGeom>
              <a:avLst/>
              <a:gdLst/>
              <a:ahLst/>
              <a:cxnLst/>
              <a:rect l="0" t="0" r="0" b="0"/>
              <a:pathLst>
                <a:path w="180976" h="653783">
                  <a:moveTo>
                    <a:pt x="180975" y="0"/>
                  </a:moveTo>
                  <a:lnTo>
                    <a:pt x="175918" y="36628"/>
                  </a:lnTo>
                  <a:lnTo>
                    <a:pt x="167718" y="76352"/>
                  </a:lnTo>
                  <a:lnTo>
                    <a:pt x="161677" y="111898"/>
                  </a:lnTo>
                  <a:lnTo>
                    <a:pt x="153347" y="154508"/>
                  </a:lnTo>
                  <a:lnTo>
                    <a:pt x="146683" y="179205"/>
                  </a:lnTo>
                  <a:lnTo>
                    <a:pt x="139064" y="205195"/>
                  </a:lnTo>
                  <a:lnTo>
                    <a:pt x="131868" y="232047"/>
                  </a:lnTo>
                  <a:lnTo>
                    <a:pt x="124954" y="259473"/>
                  </a:lnTo>
                  <a:lnTo>
                    <a:pt x="118228" y="287282"/>
                  </a:lnTo>
                  <a:lnTo>
                    <a:pt x="111627" y="315347"/>
                  </a:lnTo>
                  <a:lnTo>
                    <a:pt x="105110" y="343581"/>
                  </a:lnTo>
                  <a:lnTo>
                    <a:pt x="98648" y="371929"/>
                  </a:lnTo>
                  <a:lnTo>
                    <a:pt x="92224" y="399294"/>
                  </a:lnTo>
                  <a:lnTo>
                    <a:pt x="85824" y="426005"/>
                  </a:lnTo>
                  <a:lnTo>
                    <a:pt x="79442" y="452278"/>
                  </a:lnTo>
                  <a:lnTo>
                    <a:pt x="73068" y="477202"/>
                  </a:lnTo>
                  <a:lnTo>
                    <a:pt x="60344" y="524651"/>
                  </a:lnTo>
                  <a:lnTo>
                    <a:pt x="47633" y="564790"/>
                  </a:lnTo>
                  <a:lnTo>
                    <a:pt x="31400" y="611492"/>
                  </a:lnTo>
                  <a:lnTo>
                    <a:pt x="11573" y="653782"/>
                  </a:lnTo>
                  <a:lnTo>
                    <a:pt x="9832" y="651755"/>
                  </a:lnTo>
                  <a:lnTo>
                    <a:pt x="5076" y="641036"/>
                  </a:lnTo>
                  <a:lnTo>
                    <a:pt x="0" y="6000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241"/>
            <p:cNvSpPr/>
            <p:nvPr/>
          </p:nvSpPr>
          <p:spPr>
            <a:xfrm>
              <a:off x="9935297" y="3924300"/>
              <a:ext cx="229730" cy="320141"/>
            </a:xfrm>
            <a:custGeom>
              <a:avLst/>
              <a:gdLst/>
              <a:ahLst/>
              <a:cxnLst/>
              <a:rect l="0" t="0" r="0" b="0"/>
              <a:pathLst>
                <a:path w="229730" h="320141">
                  <a:moveTo>
                    <a:pt x="104053" y="0"/>
                  </a:moveTo>
                  <a:lnTo>
                    <a:pt x="83331" y="38622"/>
                  </a:lnTo>
                  <a:lnTo>
                    <a:pt x="59273" y="81360"/>
                  </a:lnTo>
                  <a:lnTo>
                    <a:pt x="40455" y="118063"/>
                  </a:lnTo>
                  <a:lnTo>
                    <a:pt x="21474" y="155749"/>
                  </a:lnTo>
                  <a:lnTo>
                    <a:pt x="7501" y="193727"/>
                  </a:lnTo>
                  <a:lnTo>
                    <a:pt x="1714" y="231790"/>
                  </a:lnTo>
                  <a:lnTo>
                    <a:pt x="0" y="264823"/>
                  </a:lnTo>
                  <a:lnTo>
                    <a:pt x="5244" y="282093"/>
                  </a:lnTo>
                  <a:lnTo>
                    <a:pt x="15688" y="296825"/>
                  </a:lnTo>
                  <a:lnTo>
                    <a:pt x="30913" y="310428"/>
                  </a:lnTo>
                  <a:lnTo>
                    <a:pt x="48263" y="317884"/>
                  </a:lnTo>
                  <a:lnTo>
                    <a:pt x="67616" y="320140"/>
                  </a:lnTo>
                  <a:lnTo>
                    <a:pt x="90328" y="317615"/>
                  </a:lnTo>
                  <a:lnTo>
                    <a:pt x="126915" y="300131"/>
                  </a:lnTo>
                  <a:lnTo>
                    <a:pt x="159510" y="269785"/>
                  </a:lnTo>
                  <a:lnTo>
                    <a:pt x="189277" y="228926"/>
                  </a:lnTo>
                  <a:lnTo>
                    <a:pt x="213149" y="188362"/>
                  </a:lnTo>
                  <a:lnTo>
                    <a:pt x="228569" y="144476"/>
                  </a:lnTo>
                  <a:lnTo>
                    <a:pt x="229729" y="103015"/>
                  </a:lnTo>
                  <a:lnTo>
                    <a:pt x="223370" y="68976"/>
                  </a:lnTo>
                  <a:lnTo>
                    <a:pt x="209727" y="43838"/>
                  </a:lnTo>
                  <a:lnTo>
                    <a:pt x="195468" y="32536"/>
                  </a:lnTo>
                  <a:lnTo>
                    <a:pt x="187222" y="28041"/>
                  </a:lnTo>
                  <a:lnTo>
                    <a:pt x="166770" y="25868"/>
                  </a:lnTo>
                  <a:lnTo>
                    <a:pt x="124203" y="28041"/>
                  </a:lnTo>
                  <a:lnTo>
                    <a:pt x="89797" y="38529"/>
                  </a:lnTo>
                  <a:lnTo>
                    <a:pt x="46903" y="666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242"/>
            <p:cNvSpPr/>
            <p:nvPr/>
          </p:nvSpPr>
          <p:spPr>
            <a:xfrm>
              <a:off x="9624764" y="3876675"/>
              <a:ext cx="243137" cy="379431"/>
            </a:xfrm>
            <a:custGeom>
              <a:avLst/>
              <a:gdLst/>
              <a:ahLst/>
              <a:cxnLst/>
              <a:rect l="0" t="0" r="0" b="0"/>
              <a:pathLst>
                <a:path w="243137" h="379431">
                  <a:moveTo>
                    <a:pt x="243136" y="0"/>
                  </a:moveTo>
                  <a:lnTo>
                    <a:pt x="233023" y="0"/>
                  </a:lnTo>
                  <a:lnTo>
                    <a:pt x="195434" y="14150"/>
                  </a:lnTo>
                  <a:lnTo>
                    <a:pt x="149928" y="31523"/>
                  </a:lnTo>
                  <a:lnTo>
                    <a:pt x="104660" y="64037"/>
                  </a:lnTo>
                  <a:lnTo>
                    <a:pt x="96925" y="79261"/>
                  </a:lnTo>
                  <a:lnTo>
                    <a:pt x="94545" y="97669"/>
                  </a:lnTo>
                  <a:lnTo>
                    <a:pt x="97015" y="119961"/>
                  </a:lnTo>
                  <a:lnTo>
                    <a:pt x="107285" y="141158"/>
                  </a:lnTo>
                  <a:lnTo>
                    <a:pt x="130917" y="168119"/>
                  </a:lnTo>
                  <a:lnTo>
                    <a:pt x="172403" y="201249"/>
                  </a:lnTo>
                  <a:lnTo>
                    <a:pt x="213191" y="247811"/>
                  </a:lnTo>
                  <a:lnTo>
                    <a:pt x="219998" y="257283"/>
                  </a:lnTo>
                  <a:lnTo>
                    <a:pt x="224739" y="284739"/>
                  </a:lnTo>
                  <a:lnTo>
                    <a:pt x="224521" y="300951"/>
                  </a:lnTo>
                  <a:lnTo>
                    <a:pt x="215812" y="324609"/>
                  </a:lnTo>
                  <a:lnTo>
                    <a:pt x="193060" y="349828"/>
                  </a:lnTo>
                  <a:lnTo>
                    <a:pt x="174314" y="362912"/>
                  </a:lnTo>
                  <a:lnTo>
                    <a:pt x="138901" y="375170"/>
                  </a:lnTo>
                  <a:lnTo>
                    <a:pt x="96422" y="379273"/>
                  </a:lnTo>
                  <a:lnTo>
                    <a:pt x="57614" y="379430"/>
                  </a:lnTo>
                  <a:lnTo>
                    <a:pt x="10723" y="367675"/>
                  </a:lnTo>
                  <a:lnTo>
                    <a:pt x="5644" y="362592"/>
                  </a:lnTo>
                  <a:lnTo>
                    <a:pt x="0" y="348477"/>
                  </a:lnTo>
                  <a:lnTo>
                    <a:pt x="1670" y="342385"/>
                  </a:lnTo>
                  <a:lnTo>
                    <a:pt x="24061" y="3238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243"/>
            <p:cNvSpPr/>
            <p:nvPr/>
          </p:nvSpPr>
          <p:spPr>
            <a:xfrm>
              <a:off x="9389651" y="3926215"/>
              <a:ext cx="255083" cy="399540"/>
            </a:xfrm>
            <a:custGeom>
              <a:avLst/>
              <a:gdLst/>
              <a:ahLst/>
              <a:cxnLst/>
              <a:rect l="0" t="0" r="0" b="0"/>
              <a:pathLst>
                <a:path w="255083" h="399540">
                  <a:moveTo>
                    <a:pt x="135349" y="7610"/>
                  </a:moveTo>
                  <a:lnTo>
                    <a:pt x="122165" y="28332"/>
                  </a:lnTo>
                  <a:lnTo>
                    <a:pt x="102867" y="57494"/>
                  </a:lnTo>
                  <a:lnTo>
                    <a:pt x="85988" y="89048"/>
                  </a:lnTo>
                  <a:lnTo>
                    <a:pt x="67903" y="124238"/>
                  </a:lnTo>
                  <a:lnTo>
                    <a:pt x="52104" y="161044"/>
                  </a:lnTo>
                  <a:lnTo>
                    <a:pt x="36967" y="197512"/>
                  </a:lnTo>
                  <a:lnTo>
                    <a:pt x="19657" y="231358"/>
                  </a:lnTo>
                  <a:lnTo>
                    <a:pt x="7025" y="264040"/>
                  </a:lnTo>
                  <a:lnTo>
                    <a:pt x="0" y="295145"/>
                  </a:lnTo>
                  <a:lnTo>
                    <a:pt x="1994" y="335399"/>
                  </a:lnTo>
                  <a:lnTo>
                    <a:pt x="6583" y="357553"/>
                  </a:lnTo>
                  <a:lnTo>
                    <a:pt x="17795" y="375160"/>
                  </a:lnTo>
                  <a:lnTo>
                    <a:pt x="33361" y="388982"/>
                  </a:lnTo>
                  <a:lnTo>
                    <a:pt x="50863" y="398653"/>
                  </a:lnTo>
                  <a:lnTo>
                    <a:pt x="61033" y="399539"/>
                  </a:lnTo>
                  <a:lnTo>
                    <a:pt x="83623" y="394878"/>
                  </a:lnTo>
                  <a:lnTo>
                    <a:pt x="120140" y="375298"/>
                  </a:lnTo>
                  <a:lnTo>
                    <a:pt x="157772" y="339275"/>
                  </a:lnTo>
                  <a:lnTo>
                    <a:pt x="183062" y="304595"/>
                  </a:lnTo>
                  <a:lnTo>
                    <a:pt x="206297" y="264487"/>
                  </a:lnTo>
                  <a:lnTo>
                    <a:pt x="223678" y="221966"/>
                  </a:lnTo>
                  <a:lnTo>
                    <a:pt x="238459" y="178374"/>
                  </a:lnTo>
                  <a:lnTo>
                    <a:pt x="249968" y="136422"/>
                  </a:lnTo>
                  <a:lnTo>
                    <a:pt x="255082" y="100137"/>
                  </a:lnTo>
                  <a:lnTo>
                    <a:pt x="252905" y="55016"/>
                  </a:lnTo>
                  <a:lnTo>
                    <a:pt x="240501" y="19892"/>
                  </a:lnTo>
                  <a:lnTo>
                    <a:pt x="234025" y="12623"/>
                  </a:lnTo>
                  <a:lnTo>
                    <a:pt x="218363" y="4547"/>
                  </a:lnTo>
                  <a:lnTo>
                    <a:pt x="191696" y="0"/>
                  </a:lnTo>
                  <a:lnTo>
                    <a:pt x="170270" y="7403"/>
                  </a:lnTo>
                  <a:lnTo>
                    <a:pt x="127077" y="38026"/>
                  </a:lnTo>
                  <a:lnTo>
                    <a:pt x="82484" y="82253"/>
                  </a:lnTo>
                  <a:lnTo>
                    <a:pt x="49624" y="1314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244"/>
            <p:cNvSpPr/>
            <p:nvPr/>
          </p:nvSpPr>
          <p:spPr>
            <a:xfrm>
              <a:off x="9115673" y="3827028"/>
              <a:ext cx="274846" cy="551534"/>
            </a:xfrm>
            <a:custGeom>
              <a:avLst/>
              <a:gdLst/>
              <a:ahLst/>
              <a:cxnLst/>
              <a:rect l="0" t="0" r="0" b="0"/>
              <a:pathLst>
                <a:path w="274846" h="551534">
                  <a:moveTo>
                    <a:pt x="66427" y="21072"/>
                  </a:moveTo>
                  <a:lnTo>
                    <a:pt x="66427" y="26128"/>
                  </a:lnTo>
                  <a:lnTo>
                    <a:pt x="56314" y="59612"/>
                  </a:lnTo>
                  <a:lnTo>
                    <a:pt x="48527" y="92176"/>
                  </a:lnTo>
                  <a:lnTo>
                    <a:pt x="41539" y="128874"/>
                  </a:lnTo>
                  <a:lnTo>
                    <a:pt x="34905" y="169878"/>
                  </a:lnTo>
                  <a:lnTo>
                    <a:pt x="28428" y="215619"/>
                  </a:lnTo>
                  <a:lnTo>
                    <a:pt x="22022" y="263112"/>
                  </a:lnTo>
                  <a:lnTo>
                    <a:pt x="15647" y="308915"/>
                  </a:lnTo>
                  <a:lnTo>
                    <a:pt x="9286" y="353966"/>
                  </a:lnTo>
                  <a:lnTo>
                    <a:pt x="3990" y="397625"/>
                  </a:lnTo>
                  <a:lnTo>
                    <a:pt x="1635" y="438196"/>
                  </a:lnTo>
                  <a:lnTo>
                    <a:pt x="589" y="471749"/>
                  </a:lnTo>
                  <a:lnTo>
                    <a:pt x="0" y="511617"/>
                  </a:lnTo>
                  <a:lnTo>
                    <a:pt x="1979" y="532250"/>
                  </a:lnTo>
                  <a:lnTo>
                    <a:pt x="9913" y="548476"/>
                  </a:lnTo>
                  <a:lnTo>
                    <a:pt x="14993" y="551533"/>
                  </a:lnTo>
                  <a:lnTo>
                    <a:pt x="20496" y="551455"/>
                  </a:lnTo>
                  <a:lnTo>
                    <a:pt x="26281" y="549285"/>
                  </a:lnTo>
                  <a:lnTo>
                    <a:pt x="49593" y="526007"/>
                  </a:lnTo>
                  <a:lnTo>
                    <a:pt x="71551" y="482185"/>
                  </a:lnTo>
                  <a:lnTo>
                    <a:pt x="90577" y="441559"/>
                  </a:lnTo>
                  <a:lnTo>
                    <a:pt x="112085" y="395280"/>
                  </a:lnTo>
                  <a:lnTo>
                    <a:pt x="122267" y="371086"/>
                  </a:lnTo>
                  <a:lnTo>
                    <a:pt x="132228" y="346490"/>
                  </a:lnTo>
                  <a:lnTo>
                    <a:pt x="143103" y="320567"/>
                  </a:lnTo>
                  <a:lnTo>
                    <a:pt x="154586" y="293760"/>
                  </a:lnTo>
                  <a:lnTo>
                    <a:pt x="166474" y="266364"/>
                  </a:lnTo>
                  <a:lnTo>
                    <a:pt x="177575" y="239633"/>
                  </a:lnTo>
                  <a:lnTo>
                    <a:pt x="188151" y="213346"/>
                  </a:lnTo>
                  <a:lnTo>
                    <a:pt x="198376" y="187354"/>
                  </a:lnTo>
                  <a:lnTo>
                    <a:pt x="207310" y="162619"/>
                  </a:lnTo>
                  <a:lnTo>
                    <a:pt x="222880" y="115379"/>
                  </a:lnTo>
                  <a:lnTo>
                    <a:pt x="236856" y="78156"/>
                  </a:lnTo>
                  <a:lnTo>
                    <a:pt x="256624" y="33400"/>
                  </a:lnTo>
                  <a:lnTo>
                    <a:pt x="272155" y="576"/>
                  </a:lnTo>
                  <a:lnTo>
                    <a:pt x="273428" y="0"/>
                  </a:lnTo>
                  <a:lnTo>
                    <a:pt x="274278" y="1732"/>
                  </a:lnTo>
                  <a:lnTo>
                    <a:pt x="274845" y="5004"/>
                  </a:lnTo>
                  <a:lnTo>
                    <a:pt x="266452" y="401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245"/>
            <p:cNvSpPr/>
            <p:nvPr/>
          </p:nvSpPr>
          <p:spPr>
            <a:xfrm>
              <a:off x="8543925" y="4076700"/>
              <a:ext cx="200026" cy="9526"/>
            </a:xfrm>
            <a:custGeom>
              <a:avLst/>
              <a:gdLst/>
              <a:ahLst/>
              <a:cxnLst/>
              <a:rect l="0" t="0" r="0" b="0"/>
              <a:pathLst>
                <a:path w="200026" h="9526">
                  <a:moveTo>
                    <a:pt x="200025" y="9525"/>
                  </a:moveTo>
                  <a:lnTo>
                    <a:pt x="161485" y="9525"/>
                  </a:lnTo>
                  <a:lnTo>
                    <a:pt x="116404" y="9525"/>
                  </a:lnTo>
                  <a:lnTo>
                    <a:pt x="74589" y="4469"/>
                  </a:lnTo>
                  <a:lnTo>
                    <a:pt x="30138" y="88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246"/>
            <p:cNvSpPr/>
            <p:nvPr/>
          </p:nvSpPr>
          <p:spPr>
            <a:xfrm>
              <a:off x="8448675" y="3518931"/>
              <a:ext cx="342901" cy="833995"/>
            </a:xfrm>
            <a:custGeom>
              <a:avLst/>
              <a:gdLst/>
              <a:ahLst/>
              <a:cxnLst/>
              <a:rect l="0" t="0" r="0" b="0"/>
              <a:pathLst>
                <a:path w="342901" h="833995">
                  <a:moveTo>
                    <a:pt x="0" y="833994"/>
                  </a:moveTo>
                  <a:lnTo>
                    <a:pt x="5056" y="833994"/>
                  </a:lnTo>
                  <a:lnTo>
                    <a:pt x="10361" y="828349"/>
                  </a:lnTo>
                  <a:lnTo>
                    <a:pt x="27627" y="795151"/>
                  </a:lnTo>
                  <a:lnTo>
                    <a:pt x="41912" y="758875"/>
                  </a:lnTo>
                  <a:lnTo>
                    <a:pt x="58844" y="711707"/>
                  </a:lnTo>
                  <a:lnTo>
                    <a:pt x="67804" y="685795"/>
                  </a:lnTo>
                  <a:lnTo>
                    <a:pt x="78012" y="656878"/>
                  </a:lnTo>
                  <a:lnTo>
                    <a:pt x="89049" y="625958"/>
                  </a:lnTo>
                  <a:lnTo>
                    <a:pt x="100641" y="593703"/>
                  </a:lnTo>
                  <a:lnTo>
                    <a:pt x="113661" y="559500"/>
                  </a:lnTo>
                  <a:lnTo>
                    <a:pt x="127632" y="523998"/>
                  </a:lnTo>
                  <a:lnTo>
                    <a:pt x="142238" y="487630"/>
                  </a:lnTo>
                  <a:lnTo>
                    <a:pt x="157267" y="449626"/>
                  </a:lnTo>
                  <a:lnTo>
                    <a:pt x="172578" y="410532"/>
                  </a:lnTo>
                  <a:lnTo>
                    <a:pt x="188077" y="370711"/>
                  </a:lnTo>
                  <a:lnTo>
                    <a:pt x="202643" y="332522"/>
                  </a:lnTo>
                  <a:lnTo>
                    <a:pt x="216587" y="295421"/>
                  </a:lnTo>
                  <a:lnTo>
                    <a:pt x="230116" y="259045"/>
                  </a:lnTo>
                  <a:lnTo>
                    <a:pt x="243369" y="225270"/>
                  </a:lnTo>
                  <a:lnTo>
                    <a:pt x="256438" y="193228"/>
                  </a:lnTo>
                  <a:lnTo>
                    <a:pt x="269384" y="162342"/>
                  </a:lnTo>
                  <a:lnTo>
                    <a:pt x="280130" y="135401"/>
                  </a:lnTo>
                  <a:lnTo>
                    <a:pt x="297716" y="88533"/>
                  </a:lnTo>
                  <a:lnTo>
                    <a:pt x="312588" y="52180"/>
                  </a:lnTo>
                  <a:lnTo>
                    <a:pt x="330038" y="13559"/>
                  </a:lnTo>
                  <a:lnTo>
                    <a:pt x="337183" y="515"/>
                  </a:lnTo>
                  <a:lnTo>
                    <a:pt x="339089" y="0"/>
                  </a:lnTo>
                  <a:lnTo>
                    <a:pt x="340359" y="1773"/>
                  </a:lnTo>
                  <a:lnTo>
                    <a:pt x="341340" y="37152"/>
                  </a:lnTo>
                  <a:lnTo>
                    <a:pt x="337620" y="68151"/>
                  </a:lnTo>
                  <a:lnTo>
                    <a:pt x="332439" y="105916"/>
                  </a:lnTo>
                  <a:lnTo>
                    <a:pt x="327668" y="149512"/>
                  </a:lnTo>
                  <a:lnTo>
                    <a:pt x="326396" y="174473"/>
                  </a:lnTo>
                  <a:lnTo>
                    <a:pt x="325547" y="200638"/>
                  </a:lnTo>
                  <a:lnTo>
                    <a:pt x="323923" y="228665"/>
                  </a:lnTo>
                  <a:lnTo>
                    <a:pt x="321782" y="257933"/>
                  </a:lnTo>
                  <a:lnTo>
                    <a:pt x="319296" y="288028"/>
                  </a:lnTo>
                  <a:lnTo>
                    <a:pt x="317640" y="318675"/>
                  </a:lnTo>
                  <a:lnTo>
                    <a:pt x="316535" y="349690"/>
                  </a:lnTo>
                  <a:lnTo>
                    <a:pt x="315798" y="380950"/>
                  </a:lnTo>
                  <a:lnTo>
                    <a:pt x="315307" y="412372"/>
                  </a:lnTo>
                  <a:lnTo>
                    <a:pt x="314979" y="443905"/>
                  </a:lnTo>
                  <a:lnTo>
                    <a:pt x="314761" y="475510"/>
                  </a:lnTo>
                  <a:lnTo>
                    <a:pt x="314616" y="506104"/>
                  </a:lnTo>
                  <a:lnTo>
                    <a:pt x="314519" y="536025"/>
                  </a:lnTo>
                  <a:lnTo>
                    <a:pt x="314454" y="565498"/>
                  </a:lnTo>
                  <a:lnTo>
                    <a:pt x="314412" y="592555"/>
                  </a:lnTo>
                  <a:lnTo>
                    <a:pt x="314383" y="618001"/>
                  </a:lnTo>
                  <a:lnTo>
                    <a:pt x="315409" y="664973"/>
                  </a:lnTo>
                  <a:lnTo>
                    <a:pt x="319393" y="707015"/>
                  </a:lnTo>
                  <a:lnTo>
                    <a:pt x="322529" y="751215"/>
                  </a:lnTo>
                  <a:lnTo>
                    <a:pt x="326086" y="765453"/>
                  </a:lnTo>
                  <a:lnTo>
                    <a:pt x="328516" y="769250"/>
                  </a:lnTo>
                  <a:lnTo>
                    <a:pt x="331194" y="768607"/>
                  </a:lnTo>
                  <a:lnTo>
                    <a:pt x="342900" y="7482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SMARTInkShape-Group58"/>
          <p:cNvGrpSpPr/>
          <p:nvPr/>
        </p:nvGrpSpPr>
        <p:grpSpPr>
          <a:xfrm>
            <a:off x="971550" y="4838700"/>
            <a:ext cx="1219201" cy="972111"/>
            <a:chOff x="971550" y="4838700"/>
            <a:chExt cx="1219201" cy="972111"/>
          </a:xfrm>
        </p:grpSpPr>
        <p:sp>
          <p:nvSpPr>
            <p:cNvPr id="70" name="SMARTInkShape-247"/>
            <p:cNvSpPr/>
            <p:nvPr/>
          </p:nvSpPr>
          <p:spPr>
            <a:xfrm>
              <a:off x="1952625" y="5429250"/>
              <a:ext cx="238126" cy="324818"/>
            </a:xfrm>
            <a:custGeom>
              <a:avLst/>
              <a:gdLst/>
              <a:ahLst/>
              <a:cxnLst/>
              <a:rect l="0" t="0" r="0" b="0"/>
              <a:pathLst>
                <a:path w="238126" h="324818">
                  <a:moveTo>
                    <a:pt x="238125" y="0"/>
                  </a:moveTo>
                  <a:lnTo>
                    <a:pt x="229462" y="7604"/>
                  </a:lnTo>
                  <a:lnTo>
                    <a:pt x="190881" y="33114"/>
                  </a:lnTo>
                  <a:lnTo>
                    <a:pt x="176619" y="52263"/>
                  </a:lnTo>
                  <a:lnTo>
                    <a:pt x="167808" y="74399"/>
                  </a:lnTo>
                  <a:lnTo>
                    <a:pt x="167963" y="78174"/>
                  </a:lnTo>
                  <a:lnTo>
                    <a:pt x="187561" y="122137"/>
                  </a:lnTo>
                  <a:lnTo>
                    <a:pt x="200072" y="161278"/>
                  </a:lnTo>
                  <a:lnTo>
                    <a:pt x="206741" y="198775"/>
                  </a:lnTo>
                  <a:lnTo>
                    <a:pt x="207244" y="231220"/>
                  </a:lnTo>
                  <a:lnTo>
                    <a:pt x="200517" y="277119"/>
                  </a:lnTo>
                  <a:lnTo>
                    <a:pt x="182640" y="316500"/>
                  </a:lnTo>
                  <a:lnTo>
                    <a:pt x="178910" y="322125"/>
                  </a:lnTo>
                  <a:lnTo>
                    <a:pt x="172190" y="324817"/>
                  </a:lnTo>
                  <a:lnTo>
                    <a:pt x="133810" y="324355"/>
                  </a:lnTo>
                  <a:lnTo>
                    <a:pt x="95341" y="318893"/>
                  </a:lnTo>
                  <a:lnTo>
                    <a:pt x="50459" y="314927"/>
                  </a:lnTo>
                  <a:lnTo>
                    <a:pt x="0" y="3143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248"/>
            <p:cNvSpPr/>
            <p:nvPr/>
          </p:nvSpPr>
          <p:spPr>
            <a:xfrm>
              <a:off x="1721147" y="5438775"/>
              <a:ext cx="355304" cy="320769"/>
            </a:xfrm>
            <a:custGeom>
              <a:avLst/>
              <a:gdLst/>
              <a:ahLst/>
              <a:cxnLst/>
              <a:rect l="0" t="0" r="0" b="0"/>
              <a:pathLst>
                <a:path w="355304" h="320769">
                  <a:moveTo>
                    <a:pt x="145753" y="0"/>
                  </a:moveTo>
                  <a:lnTo>
                    <a:pt x="103559" y="32493"/>
                  </a:lnTo>
                  <a:lnTo>
                    <a:pt x="59489" y="73711"/>
                  </a:lnTo>
                  <a:lnTo>
                    <a:pt x="29426" y="115925"/>
                  </a:lnTo>
                  <a:lnTo>
                    <a:pt x="10626" y="156880"/>
                  </a:lnTo>
                  <a:lnTo>
                    <a:pt x="0" y="197354"/>
                  </a:lnTo>
                  <a:lnTo>
                    <a:pt x="2613" y="240273"/>
                  </a:lnTo>
                  <a:lnTo>
                    <a:pt x="11149" y="274040"/>
                  </a:lnTo>
                  <a:lnTo>
                    <a:pt x="26613" y="302036"/>
                  </a:lnTo>
                  <a:lnTo>
                    <a:pt x="38474" y="313449"/>
                  </a:lnTo>
                  <a:lnTo>
                    <a:pt x="53623" y="319228"/>
                  </a:lnTo>
                  <a:lnTo>
                    <a:pt x="62108" y="320768"/>
                  </a:lnTo>
                  <a:lnTo>
                    <a:pt x="80003" y="316836"/>
                  </a:lnTo>
                  <a:lnTo>
                    <a:pt x="98539" y="306974"/>
                  </a:lnTo>
                  <a:lnTo>
                    <a:pt x="133487" y="274773"/>
                  </a:lnTo>
                  <a:lnTo>
                    <a:pt x="154466" y="241575"/>
                  </a:lnTo>
                  <a:lnTo>
                    <a:pt x="174087" y="203870"/>
                  </a:lnTo>
                  <a:lnTo>
                    <a:pt x="194624" y="157628"/>
                  </a:lnTo>
                  <a:lnTo>
                    <a:pt x="201813" y="115825"/>
                  </a:lnTo>
                  <a:lnTo>
                    <a:pt x="202839" y="80052"/>
                  </a:lnTo>
                  <a:lnTo>
                    <a:pt x="202900" y="126235"/>
                  </a:lnTo>
                  <a:lnTo>
                    <a:pt x="205725" y="166519"/>
                  </a:lnTo>
                  <a:lnTo>
                    <a:pt x="221217" y="213632"/>
                  </a:lnTo>
                  <a:lnTo>
                    <a:pt x="235384" y="230062"/>
                  </a:lnTo>
                  <a:lnTo>
                    <a:pt x="243607" y="235924"/>
                  </a:lnTo>
                  <a:lnTo>
                    <a:pt x="252264" y="238775"/>
                  </a:lnTo>
                  <a:lnTo>
                    <a:pt x="270350" y="239119"/>
                  </a:lnTo>
                  <a:lnTo>
                    <a:pt x="286149" y="232922"/>
                  </a:lnTo>
                  <a:lnTo>
                    <a:pt x="326597" y="204632"/>
                  </a:lnTo>
                  <a:lnTo>
                    <a:pt x="355303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249"/>
            <p:cNvSpPr/>
            <p:nvPr/>
          </p:nvSpPr>
          <p:spPr>
            <a:xfrm>
              <a:off x="1564916" y="5334000"/>
              <a:ext cx="44810" cy="400051"/>
            </a:xfrm>
            <a:custGeom>
              <a:avLst/>
              <a:gdLst/>
              <a:ahLst/>
              <a:cxnLst/>
              <a:rect l="0" t="0" r="0" b="0"/>
              <a:pathLst>
                <a:path w="44810" h="400051">
                  <a:moveTo>
                    <a:pt x="44809" y="0"/>
                  </a:moveTo>
                  <a:lnTo>
                    <a:pt x="39753" y="43596"/>
                  </a:lnTo>
                  <a:lnTo>
                    <a:pt x="34448" y="75821"/>
                  </a:lnTo>
                  <a:lnTo>
                    <a:pt x="28562" y="107781"/>
                  </a:lnTo>
                  <a:lnTo>
                    <a:pt x="22419" y="139625"/>
                  </a:lnTo>
                  <a:lnTo>
                    <a:pt x="16161" y="174239"/>
                  </a:lnTo>
                  <a:lnTo>
                    <a:pt x="9851" y="209731"/>
                  </a:lnTo>
                  <a:lnTo>
                    <a:pt x="3519" y="243144"/>
                  </a:lnTo>
                  <a:lnTo>
                    <a:pt x="0" y="275634"/>
                  </a:lnTo>
                  <a:lnTo>
                    <a:pt x="840" y="320853"/>
                  </a:lnTo>
                  <a:lnTo>
                    <a:pt x="2797" y="334552"/>
                  </a:lnTo>
                  <a:lnTo>
                    <a:pt x="16259" y="361062"/>
                  </a:lnTo>
                  <a:lnTo>
                    <a:pt x="44809" y="400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250"/>
            <p:cNvSpPr/>
            <p:nvPr/>
          </p:nvSpPr>
          <p:spPr>
            <a:xfrm>
              <a:off x="1343578" y="5362575"/>
              <a:ext cx="113748" cy="366548"/>
            </a:xfrm>
            <a:custGeom>
              <a:avLst/>
              <a:gdLst/>
              <a:ahLst/>
              <a:cxnLst/>
              <a:rect l="0" t="0" r="0" b="0"/>
              <a:pathLst>
                <a:path w="113748" h="366548">
                  <a:moveTo>
                    <a:pt x="37547" y="0"/>
                  </a:moveTo>
                  <a:lnTo>
                    <a:pt x="32491" y="43596"/>
                  </a:lnTo>
                  <a:lnTo>
                    <a:pt x="27186" y="75821"/>
                  </a:lnTo>
                  <a:lnTo>
                    <a:pt x="21300" y="108840"/>
                  </a:lnTo>
                  <a:lnTo>
                    <a:pt x="15157" y="144682"/>
                  </a:lnTo>
                  <a:lnTo>
                    <a:pt x="8899" y="181778"/>
                  </a:lnTo>
                  <a:lnTo>
                    <a:pt x="3648" y="218373"/>
                  </a:lnTo>
                  <a:lnTo>
                    <a:pt x="1314" y="252277"/>
                  </a:lnTo>
                  <a:lnTo>
                    <a:pt x="0" y="296058"/>
                  </a:lnTo>
                  <a:lnTo>
                    <a:pt x="4667" y="330784"/>
                  </a:lnTo>
                  <a:lnTo>
                    <a:pt x="18348" y="351274"/>
                  </a:lnTo>
                  <a:lnTo>
                    <a:pt x="27922" y="361183"/>
                  </a:lnTo>
                  <a:lnTo>
                    <a:pt x="37481" y="365672"/>
                  </a:lnTo>
                  <a:lnTo>
                    <a:pt x="47028" y="366547"/>
                  </a:lnTo>
                  <a:lnTo>
                    <a:pt x="67161" y="360819"/>
                  </a:lnTo>
                  <a:lnTo>
                    <a:pt x="113747" y="333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251"/>
            <p:cNvSpPr/>
            <p:nvPr/>
          </p:nvSpPr>
          <p:spPr>
            <a:xfrm>
              <a:off x="1066800" y="5551740"/>
              <a:ext cx="140194" cy="259071"/>
            </a:xfrm>
            <a:custGeom>
              <a:avLst/>
              <a:gdLst/>
              <a:ahLst/>
              <a:cxnLst/>
              <a:rect l="0" t="0" r="0" b="0"/>
              <a:pathLst>
                <a:path w="140194" h="259071">
                  <a:moveTo>
                    <a:pt x="0" y="220410"/>
                  </a:moveTo>
                  <a:lnTo>
                    <a:pt x="39772" y="185694"/>
                  </a:lnTo>
                  <a:lnTo>
                    <a:pt x="71043" y="155893"/>
                  </a:lnTo>
                  <a:lnTo>
                    <a:pt x="101718" y="111688"/>
                  </a:lnTo>
                  <a:lnTo>
                    <a:pt x="124095" y="66723"/>
                  </a:lnTo>
                  <a:lnTo>
                    <a:pt x="138852" y="24834"/>
                  </a:lnTo>
                  <a:lnTo>
                    <a:pt x="140193" y="17001"/>
                  </a:lnTo>
                  <a:lnTo>
                    <a:pt x="138970" y="10721"/>
                  </a:lnTo>
                  <a:lnTo>
                    <a:pt x="131967" y="920"/>
                  </a:lnTo>
                  <a:lnTo>
                    <a:pt x="125020" y="0"/>
                  </a:lnTo>
                  <a:lnTo>
                    <a:pt x="106012" y="4622"/>
                  </a:lnTo>
                  <a:lnTo>
                    <a:pt x="89097" y="16554"/>
                  </a:lnTo>
                  <a:lnTo>
                    <a:pt x="60991" y="50085"/>
                  </a:lnTo>
                  <a:lnTo>
                    <a:pt x="41472" y="87982"/>
                  </a:lnTo>
                  <a:lnTo>
                    <a:pt x="32396" y="127668"/>
                  </a:lnTo>
                  <a:lnTo>
                    <a:pt x="29707" y="166237"/>
                  </a:lnTo>
                  <a:lnTo>
                    <a:pt x="33967" y="204477"/>
                  </a:lnTo>
                  <a:lnTo>
                    <a:pt x="44730" y="224264"/>
                  </a:lnTo>
                  <a:lnTo>
                    <a:pt x="77510" y="254215"/>
                  </a:lnTo>
                  <a:lnTo>
                    <a:pt x="98654" y="259070"/>
                  </a:lnTo>
                  <a:lnTo>
                    <a:pt x="133350" y="2585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252"/>
            <p:cNvSpPr/>
            <p:nvPr/>
          </p:nvSpPr>
          <p:spPr>
            <a:xfrm>
              <a:off x="1924050" y="4886325"/>
              <a:ext cx="200026" cy="293768"/>
            </a:xfrm>
            <a:custGeom>
              <a:avLst/>
              <a:gdLst/>
              <a:ahLst/>
              <a:cxnLst/>
              <a:rect l="0" t="0" r="0" b="0"/>
              <a:pathLst>
                <a:path w="200026" h="293768">
                  <a:moveTo>
                    <a:pt x="200025" y="0"/>
                  </a:moveTo>
                  <a:lnTo>
                    <a:pt x="194969" y="0"/>
                  </a:lnTo>
                  <a:lnTo>
                    <a:pt x="164377" y="13257"/>
                  </a:lnTo>
                  <a:lnTo>
                    <a:pt x="123792" y="40000"/>
                  </a:lnTo>
                  <a:lnTo>
                    <a:pt x="118519" y="49881"/>
                  </a:lnTo>
                  <a:lnTo>
                    <a:pt x="117112" y="55479"/>
                  </a:lnTo>
                  <a:lnTo>
                    <a:pt x="118292" y="61328"/>
                  </a:lnTo>
                  <a:lnTo>
                    <a:pt x="146118" y="102320"/>
                  </a:lnTo>
                  <a:lnTo>
                    <a:pt x="172411" y="137679"/>
                  </a:lnTo>
                  <a:lnTo>
                    <a:pt x="182460" y="162438"/>
                  </a:lnTo>
                  <a:lnTo>
                    <a:pt x="185140" y="174967"/>
                  </a:lnTo>
                  <a:lnTo>
                    <a:pt x="182473" y="205822"/>
                  </a:lnTo>
                  <a:lnTo>
                    <a:pt x="173174" y="237526"/>
                  </a:lnTo>
                  <a:lnTo>
                    <a:pt x="158458" y="262201"/>
                  </a:lnTo>
                  <a:lnTo>
                    <a:pt x="138512" y="278106"/>
                  </a:lnTo>
                  <a:lnTo>
                    <a:pt x="115536" y="287644"/>
                  </a:lnTo>
                  <a:lnTo>
                    <a:pt x="69114" y="293767"/>
                  </a:lnTo>
                  <a:lnTo>
                    <a:pt x="47651" y="292488"/>
                  </a:lnTo>
                  <a:lnTo>
                    <a:pt x="0" y="2762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53"/>
            <p:cNvSpPr/>
            <p:nvPr/>
          </p:nvSpPr>
          <p:spPr>
            <a:xfrm>
              <a:off x="1644084" y="4971911"/>
              <a:ext cx="271128" cy="253338"/>
            </a:xfrm>
            <a:custGeom>
              <a:avLst/>
              <a:gdLst/>
              <a:ahLst/>
              <a:cxnLst/>
              <a:rect l="0" t="0" r="0" b="0"/>
              <a:pathLst>
                <a:path w="271128" h="253338">
                  <a:moveTo>
                    <a:pt x="137091" y="9664"/>
                  </a:moveTo>
                  <a:lnTo>
                    <a:pt x="132035" y="9664"/>
                  </a:lnTo>
                  <a:lnTo>
                    <a:pt x="126730" y="12486"/>
                  </a:lnTo>
                  <a:lnTo>
                    <a:pt x="81921" y="55425"/>
                  </a:lnTo>
                  <a:lnTo>
                    <a:pt x="43291" y="102625"/>
                  </a:lnTo>
                  <a:lnTo>
                    <a:pt x="22045" y="140101"/>
                  </a:lnTo>
                  <a:lnTo>
                    <a:pt x="8576" y="176958"/>
                  </a:lnTo>
                  <a:lnTo>
                    <a:pt x="0" y="207400"/>
                  </a:lnTo>
                  <a:lnTo>
                    <a:pt x="1373" y="223135"/>
                  </a:lnTo>
                  <a:lnTo>
                    <a:pt x="8333" y="237184"/>
                  </a:lnTo>
                  <a:lnTo>
                    <a:pt x="13152" y="243895"/>
                  </a:lnTo>
                  <a:lnTo>
                    <a:pt x="19540" y="248367"/>
                  </a:lnTo>
                  <a:lnTo>
                    <a:pt x="35105" y="253337"/>
                  </a:lnTo>
                  <a:lnTo>
                    <a:pt x="66774" y="251079"/>
                  </a:lnTo>
                  <a:lnTo>
                    <a:pt x="102968" y="233595"/>
                  </a:lnTo>
                  <a:lnTo>
                    <a:pt x="140504" y="208305"/>
                  </a:lnTo>
                  <a:lnTo>
                    <a:pt x="183493" y="170591"/>
                  </a:lnTo>
                  <a:lnTo>
                    <a:pt x="219631" y="125903"/>
                  </a:lnTo>
                  <a:lnTo>
                    <a:pt x="245391" y="84204"/>
                  </a:lnTo>
                  <a:lnTo>
                    <a:pt x="266429" y="45038"/>
                  </a:lnTo>
                  <a:lnTo>
                    <a:pt x="271127" y="25033"/>
                  </a:lnTo>
                  <a:lnTo>
                    <a:pt x="270899" y="16735"/>
                  </a:lnTo>
                  <a:lnTo>
                    <a:pt x="268629" y="10145"/>
                  </a:lnTo>
                  <a:lnTo>
                    <a:pt x="260464" y="0"/>
                  </a:lnTo>
                  <a:lnTo>
                    <a:pt x="238490" y="430"/>
                  </a:lnTo>
                  <a:lnTo>
                    <a:pt x="198885" y="12572"/>
                  </a:lnTo>
                  <a:lnTo>
                    <a:pt x="154832" y="35251"/>
                  </a:lnTo>
                  <a:lnTo>
                    <a:pt x="127566" y="572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254"/>
            <p:cNvSpPr/>
            <p:nvPr/>
          </p:nvSpPr>
          <p:spPr>
            <a:xfrm>
              <a:off x="1514912" y="4838700"/>
              <a:ext cx="28139" cy="438151"/>
            </a:xfrm>
            <a:custGeom>
              <a:avLst/>
              <a:gdLst/>
              <a:ahLst/>
              <a:cxnLst/>
              <a:rect l="0" t="0" r="0" b="0"/>
              <a:pathLst>
                <a:path w="28139" h="438151">
                  <a:moveTo>
                    <a:pt x="28138" y="0"/>
                  </a:moveTo>
                  <a:lnTo>
                    <a:pt x="28138" y="30116"/>
                  </a:lnTo>
                  <a:lnTo>
                    <a:pt x="27080" y="67360"/>
                  </a:lnTo>
                  <a:lnTo>
                    <a:pt x="23082" y="105080"/>
                  </a:lnTo>
                  <a:lnTo>
                    <a:pt x="17777" y="143011"/>
                  </a:lnTo>
                  <a:lnTo>
                    <a:pt x="12950" y="182094"/>
                  </a:lnTo>
                  <a:lnTo>
                    <a:pt x="10804" y="224158"/>
                  </a:lnTo>
                  <a:lnTo>
                    <a:pt x="7029" y="261904"/>
                  </a:lnTo>
                  <a:lnTo>
                    <a:pt x="2881" y="296318"/>
                  </a:lnTo>
                  <a:lnTo>
                    <a:pt x="1038" y="329253"/>
                  </a:lnTo>
                  <a:lnTo>
                    <a:pt x="0" y="372488"/>
                  </a:lnTo>
                  <a:lnTo>
                    <a:pt x="708" y="416360"/>
                  </a:lnTo>
                  <a:lnTo>
                    <a:pt x="4658" y="432346"/>
                  </a:lnTo>
                  <a:lnTo>
                    <a:pt x="7193" y="436397"/>
                  </a:lnTo>
                  <a:lnTo>
                    <a:pt x="18613" y="438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255"/>
            <p:cNvSpPr/>
            <p:nvPr/>
          </p:nvSpPr>
          <p:spPr>
            <a:xfrm>
              <a:off x="1335508" y="4857750"/>
              <a:ext cx="83718" cy="449715"/>
            </a:xfrm>
            <a:custGeom>
              <a:avLst/>
              <a:gdLst/>
              <a:ahLst/>
              <a:cxnLst/>
              <a:rect l="0" t="0" r="0" b="0"/>
              <a:pathLst>
                <a:path w="83718" h="449715">
                  <a:moveTo>
                    <a:pt x="83717" y="0"/>
                  </a:moveTo>
                  <a:lnTo>
                    <a:pt x="82659" y="16267"/>
                  </a:lnTo>
                  <a:lnTo>
                    <a:pt x="73356" y="57423"/>
                  </a:lnTo>
                  <a:lnTo>
                    <a:pt x="66412" y="90080"/>
                  </a:lnTo>
                  <a:lnTo>
                    <a:pt x="56270" y="125761"/>
                  </a:lnTo>
                  <a:lnTo>
                    <a:pt x="47529" y="165607"/>
                  </a:lnTo>
                  <a:lnTo>
                    <a:pt x="39059" y="206953"/>
                  </a:lnTo>
                  <a:lnTo>
                    <a:pt x="28238" y="246496"/>
                  </a:lnTo>
                  <a:lnTo>
                    <a:pt x="19196" y="285237"/>
                  </a:lnTo>
                  <a:lnTo>
                    <a:pt x="11649" y="322563"/>
                  </a:lnTo>
                  <a:lnTo>
                    <a:pt x="4767" y="356792"/>
                  </a:lnTo>
                  <a:lnTo>
                    <a:pt x="0" y="395700"/>
                  </a:lnTo>
                  <a:lnTo>
                    <a:pt x="3643" y="427336"/>
                  </a:lnTo>
                  <a:lnTo>
                    <a:pt x="11426" y="446705"/>
                  </a:lnTo>
                  <a:lnTo>
                    <a:pt x="15414" y="449145"/>
                  </a:lnTo>
                  <a:lnTo>
                    <a:pt x="20190" y="449714"/>
                  </a:lnTo>
                  <a:lnTo>
                    <a:pt x="25491" y="449034"/>
                  </a:lnTo>
                  <a:lnTo>
                    <a:pt x="30083" y="445406"/>
                  </a:lnTo>
                  <a:lnTo>
                    <a:pt x="45617" y="419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256"/>
            <p:cNvSpPr/>
            <p:nvPr/>
          </p:nvSpPr>
          <p:spPr>
            <a:xfrm>
              <a:off x="971550" y="4917844"/>
              <a:ext cx="285751" cy="443170"/>
            </a:xfrm>
            <a:custGeom>
              <a:avLst/>
              <a:gdLst/>
              <a:ahLst/>
              <a:cxnLst/>
              <a:rect l="0" t="0" r="0" b="0"/>
              <a:pathLst>
                <a:path w="285751" h="443170">
                  <a:moveTo>
                    <a:pt x="0" y="368531"/>
                  </a:moveTo>
                  <a:lnTo>
                    <a:pt x="5056" y="373587"/>
                  </a:lnTo>
                  <a:lnTo>
                    <a:pt x="7539" y="378892"/>
                  </a:lnTo>
                  <a:lnTo>
                    <a:pt x="14189" y="395977"/>
                  </a:lnTo>
                  <a:lnTo>
                    <a:pt x="22666" y="408531"/>
                  </a:lnTo>
                  <a:lnTo>
                    <a:pt x="34416" y="412767"/>
                  </a:lnTo>
                  <a:lnTo>
                    <a:pt x="49163" y="413592"/>
                  </a:lnTo>
                  <a:lnTo>
                    <a:pt x="62772" y="410430"/>
                  </a:lnTo>
                  <a:lnTo>
                    <a:pt x="87391" y="397644"/>
                  </a:lnTo>
                  <a:lnTo>
                    <a:pt x="109737" y="375393"/>
                  </a:lnTo>
                  <a:lnTo>
                    <a:pt x="134497" y="340889"/>
                  </a:lnTo>
                  <a:lnTo>
                    <a:pt x="164551" y="294862"/>
                  </a:lnTo>
                  <a:lnTo>
                    <a:pt x="178493" y="270735"/>
                  </a:lnTo>
                  <a:lnTo>
                    <a:pt x="192020" y="246184"/>
                  </a:lnTo>
                  <a:lnTo>
                    <a:pt x="212695" y="199149"/>
                  </a:lnTo>
                  <a:lnTo>
                    <a:pt x="227881" y="154608"/>
                  </a:lnTo>
                  <a:lnTo>
                    <a:pt x="238158" y="113646"/>
                  </a:lnTo>
                  <a:lnTo>
                    <a:pt x="243431" y="79918"/>
                  </a:lnTo>
                  <a:lnTo>
                    <a:pt x="243578" y="39952"/>
                  </a:lnTo>
                  <a:lnTo>
                    <a:pt x="238432" y="19296"/>
                  </a:lnTo>
                  <a:lnTo>
                    <a:pt x="229089" y="3060"/>
                  </a:lnTo>
                  <a:lnTo>
                    <a:pt x="220459" y="0"/>
                  </a:lnTo>
                  <a:lnTo>
                    <a:pt x="196760" y="2245"/>
                  </a:lnTo>
                  <a:lnTo>
                    <a:pt x="174232" y="13121"/>
                  </a:lnTo>
                  <a:lnTo>
                    <a:pt x="163780" y="20465"/>
                  </a:lnTo>
                  <a:lnTo>
                    <a:pt x="138956" y="56086"/>
                  </a:lnTo>
                  <a:lnTo>
                    <a:pt x="113139" y="100154"/>
                  </a:lnTo>
                  <a:lnTo>
                    <a:pt x="97556" y="136716"/>
                  </a:lnTo>
                  <a:lnTo>
                    <a:pt x="85692" y="176602"/>
                  </a:lnTo>
                  <a:lnTo>
                    <a:pt x="80419" y="215496"/>
                  </a:lnTo>
                  <a:lnTo>
                    <a:pt x="78075" y="256771"/>
                  </a:lnTo>
                  <a:lnTo>
                    <a:pt x="77033" y="297693"/>
                  </a:lnTo>
                  <a:lnTo>
                    <a:pt x="76570" y="333520"/>
                  </a:lnTo>
                  <a:lnTo>
                    <a:pt x="86423" y="378383"/>
                  </a:lnTo>
                  <a:lnTo>
                    <a:pt x="102748" y="418487"/>
                  </a:lnTo>
                  <a:lnTo>
                    <a:pt x="117632" y="435889"/>
                  </a:lnTo>
                  <a:lnTo>
                    <a:pt x="126046" y="442011"/>
                  </a:lnTo>
                  <a:lnTo>
                    <a:pt x="155151" y="443169"/>
                  </a:lnTo>
                  <a:lnTo>
                    <a:pt x="189606" y="434512"/>
                  </a:lnTo>
                  <a:lnTo>
                    <a:pt x="232804" y="404779"/>
                  </a:lnTo>
                  <a:lnTo>
                    <a:pt x="285750" y="3494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SMARTInkShape-Group59"/>
          <p:cNvGrpSpPr/>
          <p:nvPr/>
        </p:nvGrpSpPr>
        <p:grpSpPr>
          <a:xfrm>
            <a:off x="2555633" y="4829572"/>
            <a:ext cx="1862955" cy="1088671"/>
            <a:chOff x="2555633" y="4829572"/>
            <a:chExt cx="1862955" cy="1088671"/>
          </a:xfrm>
        </p:grpSpPr>
        <p:sp>
          <p:nvSpPr>
            <p:cNvPr id="81" name="SMARTInkShape-257"/>
            <p:cNvSpPr/>
            <p:nvPr/>
          </p:nvSpPr>
          <p:spPr>
            <a:xfrm>
              <a:off x="3781586" y="5500012"/>
              <a:ext cx="637002" cy="325286"/>
            </a:xfrm>
            <a:custGeom>
              <a:avLst/>
              <a:gdLst/>
              <a:ahLst/>
              <a:cxnLst/>
              <a:rect l="0" t="0" r="0" b="0"/>
              <a:pathLst>
                <a:path w="637002" h="325286">
                  <a:moveTo>
                    <a:pt x="28414" y="91163"/>
                  </a:moveTo>
                  <a:lnTo>
                    <a:pt x="28414" y="131183"/>
                  </a:lnTo>
                  <a:lnTo>
                    <a:pt x="25592" y="169695"/>
                  </a:lnTo>
                  <a:lnTo>
                    <a:pt x="20809" y="204383"/>
                  </a:lnTo>
                  <a:lnTo>
                    <a:pt x="12167" y="246654"/>
                  </a:lnTo>
                  <a:lnTo>
                    <a:pt x="2588" y="287094"/>
                  </a:lnTo>
                  <a:lnTo>
                    <a:pt x="0" y="325285"/>
                  </a:lnTo>
                  <a:lnTo>
                    <a:pt x="1005" y="324503"/>
                  </a:lnTo>
                  <a:lnTo>
                    <a:pt x="4943" y="317989"/>
                  </a:lnTo>
                  <a:lnTo>
                    <a:pt x="17153" y="281352"/>
                  </a:lnTo>
                  <a:lnTo>
                    <a:pt x="32956" y="244647"/>
                  </a:lnTo>
                  <a:lnTo>
                    <a:pt x="51044" y="201786"/>
                  </a:lnTo>
                  <a:lnTo>
                    <a:pt x="69809" y="161805"/>
                  </a:lnTo>
                  <a:lnTo>
                    <a:pt x="89833" y="123148"/>
                  </a:lnTo>
                  <a:lnTo>
                    <a:pt x="118863" y="83448"/>
                  </a:lnTo>
                  <a:lnTo>
                    <a:pt x="123638" y="79670"/>
                  </a:lnTo>
                  <a:lnTo>
                    <a:pt x="128938" y="79268"/>
                  </a:lnTo>
                  <a:lnTo>
                    <a:pt x="140472" y="84465"/>
                  </a:lnTo>
                  <a:lnTo>
                    <a:pt x="153809" y="99292"/>
                  </a:lnTo>
                  <a:lnTo>
                    <a:pt x="159407" y="127203"/>
                  </a:lnTo>
                  <a:lnTo>
                    <a:pt x="161298" y="173502"/>
                  </a:lnTo>
                  <a:lnTo>
                    <a:pt x="161626" y="207635"/>
                  </a:lnTo>
                  <a:lnTo>
                    <a:pt x="161723" y="253379"/>
                  </a:lnTo>
                  <a:lnTo>
                    <a:pt x="161759" y="293852"/>
                  </a:lnTo>
                  <a:lnTo>
                    <a:pt x="164935" y="292964"/>
                  </a:lnTo>
                  <a:lnTo>
                    <a:pt x="176932" y="283511"/>
                  </a:lnTo>
                  <a:lnTo>
                    <a:pt x="201757" y="239730"/>
                  </a:lnTo>
                  <a:lnTo>
                    <a:pt x="219475" y="204327"/>
                  </a:lnTo>
                  <a:lnTo>
                    <a:pt x="238130" y="167027"/>
                  </a:lnTo>
                  <a:lnTo>
                    <a:pt x="257064" y="129163"/>
                  </a:lnTo>
                  <a:lnTo>
                    <a:pt x="277367" y="88556"/>
                  </a:lnTo>
                  <a:lnTo>
                    <a:pt x="292045" y="54484"/>
                  </a:lnTo>
                  <a:lnTo>
                    <a:pt x="293068" y="54010"/>
                  </a:lnTo>
                  <a:lnTo>
                    <a:pt x="293750" y="55811"/>
                  </a:lnTo>
                  <a:lnTo>
                    <a:pt x="294508" y="63457"/>
                  </a:lnTo>
                  <a:lnTo>
                    <a:pt x="281804" y="102924"/>
                  </a:lnTo>
                  <a:lnTo>
                    <a:pt x="269593" y="142405"/>
                  </a:lnTo>
                  <a:lnTo>
                    <a:pt x="262270" y="186073"/>
                  </a:lnTo>
                  <a:lnTo>
                    <a:pt x="263936" y="206018"/>
                  </a:lnTo>
                  <a:lnTo>
                    <a:pt x="275881" y="234202"/>
                  </a:lnTo>
                  <a:lnTo>
                    <a:pt x="281233" y="240497"/>
                  </a:lnTo>
                  <a:lnTo>
                    <a:pt x="292825" y="247492"/>
                  </a:lnTo>
                  <a:lnTo>
                    <a:pt x="307855" y="247779"/>
                  </a:lnTo>
                  <a:lnTo>
                    <a:pt x="316308" y="246373"/>
                  </a:lnTo>
                  <a:lnTo>
                    <a:pt x="343374" y="229226"/>
                  </a:lnTo>
                  <a:lnTo>
                    <a:pt x="380965" y="187383"/>
                  </a:lnTo>
                  <a:lnTo>
                    <a:pt x="409451" y="150835"/>
                  </a:lnTo>
                  <a:lnTo>
                    <a:pt x="436942" y="113194"/>
                  </a:lnTo>
                  <a:lnTo>
                    <a:pt x="457905" y="76289"/>
                  </a:lnTo>
                  <a:lnTo>
                    <a:pt x="472183" y="37660"/>
                  </a:lnTo>
                  <a:lnTo>
                    <a:pt x="475318" y="14390"/>
                  </a:lnTo>
                  <a:lnTo>
                    <a:pt x="474516" y="11406"/>
                  </a:lnTo>
                  <a:lnTo>
                    <a:pt x="472924" y="9417"/>
                  </a:lnTo>
                  <a:lnTo>
                    <a:pt x="470804" y="8090"/>
                  </a:lnTo>
                  <a:lnTo>
                    <a:pt x="459982" y="15083"/>
                  </a:lnTo>
                  <a:lnTo>
                    <a:pt x="426735" y="47787"/>
                  </a:lnTo>
                  <a:lnTo>
                    <a:pt x="406847" y="91722"/>
                  </a:lnTo>
                  <a:lnTo>
                    <a:pt x="396895" y="119904"/>
                  </a:lnTo>
                  <a:lnTo>
                    <a:pt x="396088" y="138862"/>
                  </a:lnTo>
                  <a:lnTo>
                    <a:pt x="399138" y="171846"/>
                  </a:lnTo>
                  <a:lnTo>
                    <a:pt x="403622" y="178818"/>
                  </a:lnTo>
                  <a:lnTo>
                    <a:pt x="419892" y="192210"/>
                  </a:lnTo>
                  <a:lnTo>
                    <a:pt x="431216" y="193453"/>
                  </a:lnTo>
                  <a:lnTo>
                    <a:pt x="457909" y="186366"/>
                  </a:lnTo>
                  <a:lnTo>
                    <a:pt x="478945" y="172634"/>
                  </a:lnTo>
                  <a:lnTo>
                    <a:pt x="514753" y="132891"/>
                  </a:lnTo>
                  <a:lnTo>
                    <a:pt x="542931" y="96706"/>
                  </a:lnTo>
                  <a:lnTo>
                    <a:pt x="571389" y="59173"/>
                  </a:lnTo>
                  <a:lnTo>
                    <a:pt x="605787" y="16604"/>
                  </a:lnTo>
                  <a:lnTo>
                    <a:pt x="610179" y="9707"/>
                  </a:lnTo>
                  <a:lnTo>
                    <a:pt x="615224" y="5109"/>
                  </a:lnTo>
                  <a:lnTo>
                    <a:pt x="626474" y="0"/>
                  </a:lnTo>
                  <a:lnTo>
                    <a:pt x="630321" y="1813"/>
                  </a:lnTo>
                  <a:lnTo>
                    <a:pt x="632885" y="6196"/>
                  </a:lnTo>
                  <a:lnTo>
                    <a:pt x="637001" y="30988"/>
                  </a:lnTo>
                  <a:lnTo>
                    <a:pt x="631919" y="46427"/>
                  </a:lnTo>
                  <a:lnTo>
                    <a:pt x="612007" y="91543"/>
                  </a:lnTo>
                  <a:lnTo>
                    <a:pt x="594560" y="118793"/>
                  </a:lnTo>
                  <a:lnTo>
                    <a:pt x="557934" y="147499"/>
                  </a:lnTo>
                  <a:lnTo>
                    <a:pt x="546527" y="154120"/>
                  </a:lnTo>
                  <a:lnTo>
                    <a:pt x="535748" y="156418"/>
                  </a:lnTo>
                  <a:lnTo>
                    <a:pt x="495139" y="148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258"/>
            <p:cNvSpPr/>
            <p:nvPr/>
          </p:nvSpPr>
          <p:spPr>
            <a:xfrm>
              <a:off x="3488661" y="5581650"/>
              <a:ext cx="245140" cy="253119"/>
            </a:xfrm>
            <a:custGeom>
              <a:avLst/>
              <a:gdLst/>
              <a:ahLst/>
              <a:cxnLst/>
              <a:rect l="0" t="0" r="0" b="0"/>
              <a:pathLst>
                <a:path w="245140" h="253119">
                  <a:moveTo>
                    <a:pt x="187989" y="0"/>
                  </a:moveTo>
                  <a:lnTo>
                    <a:pt x="177876" y="0"/>
                  </a:lnTo>
                  <a:lnTo>
                    <a:pt x="170089" y="2822"/>
                  </a:lnTo>
                  <a:lnTo>
                    <a:pt x="129268" y="24942"/>
                  </a:lnTo>
                  <a:lnTo>
                    <a:pt x="88495" y="68509"/>
                  </a:lnTo>
                  <a:lnTo>
                    <a:pt x="49293" y="115289"/>
                  </a:lnTo>
                  <a:lnTo>
                    <a:pt x="20540" y="160239"/>
                  </a:lnTo>
                  <a:lnTo>
                    <a:pt x="3140" y="205179"/>
                  </a:lnTo>
                  <a:lnTo>
                    <a:pt x="0" y="222071"/>
                  </a:lnTo>
                  <a:lnTo>
                    <a:pt x="1428" y="236634"/>
                  </a:lnTo>
                  <a:lnTo>
                    <a:pt x="3290" y="243482"/>
                  </a:lnTo>
                  <a:lnTo>
                    <a:pt x="7706" y="248046"/>
                  </a:lnTo>
                  <a:lnTo>
                    <a:pt x="21080" y="253118"/>
                  </a:lnTo>
                  <a:lnTo>
                    <a:pt x="37607" y="249727"/>
                  </a:lnTo>
                  <a:lnTo>
                    <a:pt x="54478" y="240107"/>
                  </a:lnTo>
                  <a:lnTo>
                    <a:pt x="99238" y="193975"/>
                  </a:lnTo>
                  <a:lnTo>
                    <a:pt x="124886" y="157898"/>
                  </a:lnTo>
                  <a:lnTo>
                    <a:pt x="150947" y="120397"/>
                  </a:lnTo>
                  <a:lnTo>
                    <a:pt x="168665" y="82475"/>
                  </a:lnTo>
                  <a:lnTo>
                    <a:pt x="195074" y="39763"/>
                  </a:lnTo>
                  <a:lnTo>
                    <a:pt x="200663" y="30372"/>
                  </a:lnTo>
                  <a:lnTo>
                    <a:pt x="200671" y="30832"/>
                  </a:lnTo>
                  <a:lnTo>
                    <a:pt x="184441" y="74302"/>
                  </a:lnTo>
                  <a:lnTo>
                    <a:pt x="179645" y="113925"/>
                  </a:lnTo>
                  <a:lnTo>
                    <a:pt x="178697" y="157970"/>
                  </a:lnTo>
                  <a:lnTo>
                    <a:pt x="178619" y="171988"/>
                  </a:lnTo>
                  <a:lnTo>
                    <a:pt x="181742" y="182392"/>
                  </a:lnTo>
                  <a:lnTo>
                    <a:pt x="187000" y="190386"/>
                  </a:lnTo>
                  <a:lnTo>
                    <a:pt x="193680" y="196774"/>
                  </a:lnTo>
                  <a:lnTo>
                    <a:pt x="199191" y="199975"/>
                  </a:lnTo>
                  <a:lnTo>
                    <a:pt x="203924" y="201050"/>
                  </a:lnTo>
                  <a:lnTo>
                    <a:pt x="208137" y="200708"/>
                  </a:lnTo>
                  <a:lnTo>
                    <a:pt x="245139" y="180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259"/>
            <p:cNvSpPr/>
            <p:nvPr/>
          </p:nvSpPr>
          <p:spPr>
            <a:xfrm>
              <a:off x="3210471" y="5608146"/>
              <a:ext cx="218530" cy="278107"/>
            </a:xfrm>
            <a:custGeom>
              <a:avLst/>
              <a:gdLst/>
              <a:ahLst/>
              <a:cxnLst/>
              <a:rect l="0" t="0" r="0" b="0"/>
              <a:pathLst>
                <a:path w="218530" h="278107">
                  <a:moveTo>
                    <a:pt x="37554" y="11604"/>
                  </a:moveTo>
                  <a:lnTo>
                    <a:pt x="32497" y="53288"/>
                  </a:lnTo>
                  <a:lnTo>
                    <a:pt x="30015" y="86927"/>
                  </a:lnTo>
                  <a:lnTo>
                    <a:pt x="27853" y="124456"/>
                  </a:lnTo>
                  <a:lnTo>
                    <a:pt x="23365" y="158774"/>
                  </a:lnTo>
                  <a:lnTo>
                    <a:pt x="17842" y="191666"/>
                  </a:lnTo>
                  <a:lnTo>
                    <a:pt x="8783" y="234289"/>
                  </a:lnTo>
                  <a:lnTo>
                    <a:pt x="273" y="278007"/>
                  </a:lnTo>
                  <a:lnTo>
                    <a:pt x="0" y="278106"/>
                  </a:lnTo>
                  <a:lnTo>
                    <a:pt x="7166" y="241302"/>
                  </a:lnTo>
                  <a:lnTo>
                    <a:pt x="15733" y="203605"/>
                  </a:lnTo>
                  <a:lnTo>
                    <a:pt x="26032" y="160451"/>
                  </a:lnTo>
                  <a:lnTo>
                    <a:pt x="43077" y="119324"/>
                  </a:lnTo>
                  <a:lnTo>
                    <a:pt x="66707" y="76212"/>
                  </a:lnTo>
                  <a:lnTo>
                    <a:pt x="97013" y="32127"/>
                  </a:lnTo>
                  <a:lnTo>
                    <a:pt x="128204" y="2958"/>
                  </a:lnTo>
                  <a:lnTo>
                    <a:pt x="147340" y="0"/>
                  </a:lnTo>
                  <a:lnTo>
                    <a:pt x="167839" y="3272"/>
                  </a:lnTo>
                  <a:lnTo>
                    <a:pt x="184006" y="11782"/>
                  </a:lnTo>
                  <a:lnTo>
                    <a:pt x="195424" y="31085"/>
                  </a:lnTo>
                  <a:lnTo>
                    <a:pt x="201910" y="55187"/>
                  </a:lnTo>
                  <a:lnTo>
                    <a:pt x="197450" y="99353"/>
                  </a:lnTo>
                  <a:lnTo>
                    <a:pt x="186378" y="143472"/>
                  </a:lnTo>
                  <a:lnTo>
                    <a:pt x="175058" y="184878"/>
                  </a:lnTo>
                  <a:lnTo>
                    <a:pt x="173193" y="223576"/>
                  </a:lnTo>
                  <a:lnTo>
                    <a:pt x="176508" y="241986"/>
                  </a:lnTo>
                  <a:lnTo>
                    <a:pt x="182048" y="247742"/>
                  </a:lnTo>
                  <a:lnTo>
                    <a:pt x="218529" y="2592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260"/>
            <p:cNvSpPr/>
            <p:nvPr/>
          </p:nvSpPr>
          <p:spPr>
            <a:xfrm>
              <a:off x="3000576" y="5591175"/>
              <a:ext cx="85525" cy="315941"/>
            </a:xfrm>
            <a:custGeom>
              <a:avLst/>
              <a:gdLst/>
              <a:ahLst/>
              <a:cxnLst/>
              <a:rect l="0" t="0" r="0" b="0"/>
              <a:pathLst>
                <a:path w="85525" h="315941">
                  <a:moveTo>
                    <a:pt x="85524" y="0"/>
                  </a:moveTo>
                  <a:lnTo>
                    <a:pt x="85524" y="5056"/>
                  </a:lnTo>
                  <a:lnTo>
                    <a:pt x="70315" y="52151"/>
                  </a:lnTo>
                  <a:lnTo>
                    <a:pt x="54089" y="91535"/>
                  </a:lnTo>
                  <a:lnTo>
                    <a:pt x="42108" y="130015"/>
                  </a:lnTo>
                  <a:lnTo>
                    <a:pt x="30797" y="168228"/>
                  </a:lnTo>
                  <a:lnTo>
                    <a:pt x="15569" y="206361"/>
                  </a:lnTo>
                  <a:lnTo>
                    <a:pt x="4942" y="243412"/>
                  </a:lnTo>
                  <a:lnTo>
                    <a:pt x="815" y="284913"/>
                  </a:lnTo>
                  <a:lnTo>
                    <a:pt x="0" y="313572"/>
                  </a:lnTo>
                  <a:lnTo>
                    <a:pt x="991" y="315940"/>
                  </a:lnTo>
                  <a:lnTo>
                    <a:pt x="9324" y="3143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261"/>
            <p:cNvSpPr/>
            <p:nvPr/>
          </p:nvSpPr>
          <p:spPr>
            <a:xfrm>
              <a:off x="2902577" y="5715000"/>
              <a:ext cx="288299" cy="38101"/>
            </a:xfrm>
            <a:custGeom>
              <a:avLst/>
              <a:gdLst/>
              <a:ahLst/>
              <a:cxnLst/>
              <a:rect l="0" t="0" r="0" b="0"/>
              <a:pathLst>
                <a:path w="288299" h="38101">
                  <a:moveTo>
                    <a:pt x="288298" y="0"/>
                  </a:moveTo>
                  <a:lnTo>
                    <a:pt x="244528" y="2822"/>
                  </a:lnTo>
                  <a:lnTo>
                    <a:pt x="197012" y="7539"/>
                  </a:lnTo>
                  <a:lnTo>
                    <a:pt x="153300" y="8937"/>
                  </a:lnTo>
                  <a:lnTo>
                    <a:pt x="106835" y="12173"/>
                  </a:lnTo>
                  <a:lnTo>
                    <a:pt x="65198" y="17012"/>
                  </a:lnTo>
                  <a:lnTo>
                    <a:pt x="17628" y="23704"/>
                  </a:lnTo>
                  <a:lnTo>
                    <a:pt x="3958" y="29232"/>
                  </a:lnTo>
                  <a:lnTo>
                    <a:pt x="313" y="32188"/>
                  </a:lnTo>
                  <a:lnTo>
                    <a:pt x="0" y="34159"/>
                  </a:lnTo>
                  <a:lnTo>
                    <a:pt x="12073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262"/>
            <p:cNvSpPr/>
            <p:nvPr/>
          </p:nvSpPr>
          <p:spPr>
            <a:xfrm>
              <a:off x="3048000" y="5753100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0" y="0"/>
                  </a:moveTo>
                  <a:lnTo>
                    <a:pt x="5057" y="0"/>
                  </a:lnTo>
                  <a:lnTo>
                    <a:pt x="1905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263"/>
            <p:cNvSpPr/>
            <p:nvPr/>
          </p:nvSpPr>
          <p:spPr>
            <a:xfrm>
              <a:off x="2555633" y="5536517"/>
              <a:ext cx="316598" cy="381726"/>
            </a:xfrm>
            <a:custGeom>
              <a:avLst/>
              <a:gdLst/>
              <a:ahLst/>
              <a:cxnLst/>
              <a:rect l="0" t="0" r="0" b="0"/>
              <a:pathLst>
                <a:path w="316598" h="381726">
                  <a:moveTo>
                    <a:pt x="158992" y="92758"/>
                  </a:moveTo>
                  <a:lnTo>
                    <a:pt x="153935" y="92758"/>
                  </a:lnTo>
                  <a:lnTo>
                    <a:pt x="148631" y="98403"/>
                  </a:lnTo>
                  <a:lnTo>
                    <a:pt x="122759" y="137110"/>
                  </a:lnTo>
                  <a:lnTo>
                    <a:pt x="122137" y="137143"/>
                  </a:lnTo>
                  <a:lnTo>
                    <a:pt x="121445" y="134357"/>
                  </a:lnTo>
                  <a:lnTo>
                    <a:pt x="126112" y="121782"/>
                  </a:lnTo>
                  <a:lnTo>
                    <a:pt x="160934" y="74499"/>
                  </a:lnTo>
                  <a:lnTo>
                    <a:pt x="206873" y="33791"/>
                  </a:lnTo>
                  <a:lnTo>
                    <a:pt x="254276" y="5918"/>
                  </a:lnTo>
                  <a:lnTo>
                    <a:pt x="282827" y="0"/>
                  </a:lnTo>
                  <a:lnTo>
                    <a:pt x="306338" y="3302"/>
                  </a:lnTo>
                  <a:lnTo>
                    <a:pt x="311198" y="11954"/>
                  </a:lnTo>
                  <a:lnTo>
                    <a:pt x="316597" y="41323"/>
                  </a:lnTo>
                  <a:lnTo>
                    <a:pt x="313353" y="73426"/>
                  </a:lnTo>
                  <a:lnTo>
                    <a:pt x="303797" y="106391"/>
                  </a:lnTo>
                  <a:lnTo>
                    <a:pt x="288966" y="142209"/>
                  </a:lnTo>
                  <a:lnTo>
                    <a:pt x="266147" y="179295"/>
                  </a:lnTo>
                  <a:lnTo>
                    <a:pt x="238367" y="216943"/>
                  </a:lnTo>
                  <a:lnTo>
                    <a:pt x="208381" y="254843"/>
                  </a:lnTo>
                  <a:lnTo>
                    <a:pt x="177415" y="290032"/>
                  </a:lnTo>
                  <a:lnTo>
                    <a:pt x="133053" y="333949"/>
                  </a:lnTo>
                  <a:lnTo>
                    <a:pt x="93098" y="361425"/>
                  </a:lnTo>
                  <a:lnTo>
                    <a:pt x="51784" y="380190"/>
                  </a:lnTo>
                  <a:lnTo>
                    <a:pt x="34086" y="381725"/>
                  </a:lnTo>
                  <a:lnTo>
                    <a:pt x="17753" y="378879"/>
                  </a:lnTo>
                  <a:lnTo>
                    <a:pt x="6966" y="374087"/>
                  </a:lnTo>
                  <a:lnTo>
                    <a:pt x="3667" y="369211"/>
                  </a:lnTo>
                  <a:lnTo>
                    <a:pt x="0" y="355326"/>
                  </a:lnTo>
                  <a:lnTo>
                    <a:pt x="2993" y="314489"/>
                  </a:lnTo>
                  <a:lnTo>
                    <a:pt x="10582" y="282399"/>
                  </a:lnTo>
                  <a:lnTo>
                    <a:pt x="17719" y="276335"/>
                  </a:lnTo>
                  <a:lnTo>
                    <a:pt x="39759" y="269598"/>
                  </a:lnTo>
                  <a:lnTo>
                    <a:pt x="49870" y="269918"/>
                  </a:lnTo>
                  <a:lnTo>
                    <a:pt x="66749" y="275918"/>
                  </a:lnTo>
                  <a:lnTo>
                    <a:pt x="107899" y="309129"/>
                  </a:lnTo>
                  <a:lnTo>
                    <a:pt x="149411" y="349943"/>
                  </a:lnTo>
                  <a:lnTo>
                    <a:pt x="184342" y="364124"/>
                  </a:lnTo>
                  <a:lnTo>
                    <a:pt x="196011" y="366824"/>
                  </a:lnTo>
                  <a:lnTo>
                    <a:pt x="244717" y="3404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264"/>
            <p:cNvSpPr/>
            <p:nvPr/>
          </p:nvSpPr>
          <p:spPr>
            <a:xfrm>
              <a:off x="3609975" y="5181600"/>
              <a:ext cx="28576" cy="1"/>
            </a:xfrm>
            <a:custGeom>
              <a:avLst/>
              <a:gdLst/>
              <a:ahLst/>
              <a:cxnLst/>
              <a:rect l="0" t="0" r="0" b="0"/>
              <a:pathLst>
                <a:path w="28576" h="1">
                  <a:moveTo>
                    <a:pt x="28575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265"/>
            <p:cNvSpPr/>
            <p:nvPr/>
          </p:nvSpPr>
          <p:spPr>
            <a:xfrm>
              <a:off x="3371850" y="4924425"/>
              <a:ext cx="95251" cy="240582"/>
            </a:xfrm>
            <a:custGeom>
              <a:avLst/>
              <a:gdLst/>
              <a:ahLst/>
              <a:cxnLst/>
              <a:rect l="0" t="0" r="0" b="0"/>
              <a:pathLst>
                <a:path w="95251" h="240582">
                  <a:moveTo>
                    <a:pt x="95250" y="0"/>
                  </a:moveTo>
                  <a:lnTo>
                    <a:pt x="95250" y="5056"/>
                  </a:lnTo>
                  <a:lnTo>
                    <a:pt x="52333" y="35647"/>
                  </a:lnTo>
                  <a:lnTo>
                    <a:pt x="9690" y="76233"/>
                  </a:lnTo>
                  <a:lnTo>
                    <a:pt x="7519" y="81514"/>
                  </a:lnTo>
                  <a:lnTo>
                    <a:pt x="7928" y="93026"/>
                  </a:lnTo>
                  <a:lnTo>
                    <a:pt x="17282" y="105197"/>
                  </a:lnTo>
                  <a:lnTo>
                    <a:pt x="63397" y="149250"/>
                  </a:lnTo>
                  <a:lnTo>
                    <a:pt x="77463" y="168282"/>
                  </a:lnTo>
                  <a:lnTo>
                    <a:pt x="83277" y="197440"/>
                  </a:lnTo>
                  <a:lnTo>
                    <a:pt x="80918" y="206768"/>
                  </a:lnTo>
                  <a:lnTo>
                    <a:pt x="69830" y="222778"/>
                  </a:lnTo>
                  <a:lnTo>
                    <a:pt x="50794" y="238634"/>
                  </a:lnTo>
                  <a:lnTo>
                    <a:pt x="43388" y="240581"/>
                  </a:lnTo>
                  <a:lnTo>
                    <a:pt x="9555" y="238658"/>
                  </a:lnTo>
                  <a:lnTo>
                    <a:pt x="6370" y="236363"/>
                  </a:lnTo>
                  <a:lnTo>
                    <a:pt x="0" y="219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266"/>
            <p:cNvSpPr/>
            <p:nvPr/>
          </p:nvSpPr>
          <p:spPr>
            <a:xfrm>
              <a:off x="3050486" y="4829572"/>
              <a:ext cx="282526" cy="410699"/>
            </a:xfrm>
            <a:custGeom>
              <a:avLst/>
              <a:gdLst/>
              <a:ahLst/>
              <a:cxnLst/>
              <a:rect l="0" t="0" r="0" b="0"/>
              <a:pathLst>
                <a:path w="282526" h="410699">
                  <a:moveTo>
                    <a:pt x="168964" y="180578"/>
                  </a:moveTo>
                  <a:lnTo>
                    <a:pt x="135412" y="198941"/>
                  </a:lnTo>
                  <a:lnTo>
                    <a:pt x="92109" y="238892"/>
                  </a:lnTo>
                  <a:lnTo>
                    <a:pt x="55593" y="283662"/>
                  </a:lnTo>
                  <a:lnTo>
                    <a:pt x="26899" y="330449"/>
                  </a:lnTo>
                  <a:lnTo>
                    <a:pt x="5906" y="370579"/>
                  </a:lnTo>
                  <a:lnTo>
                    <a:pt x="0" y="394449"/>
                  </a:lnTo>
                  <a:lnTo>
                    <a:pt x="2347" y="400417"/>
                  </a:lnTo>
                  <a:lnTo>
                    <a:pt x="13420" y="409870"/>
                  </a:lnTo>
                  <a:lnTo>
                    <a:pt x="20818" y="410698"/>
                  </a:lnTo>
                  <a:lnTo>
                    <a:pt x="37505" y="405973"/>
                  </a:lnTo>
                  <a:lnTo>
                    <a:pt x="82750" y="368367"/>
                  </a:lnTo>
                  <a:lnTo>
                    <a:pt x="111244" y="337065"/>
                  </a:lnTo>
                  <a:lnTo>
                    <a:pt x="138725" y="296341"/>
                  </a:lnTo>
                  <a:lnTo>
                    <a:pt x="163991" y="251078"/>
                  </a:lnTo>
                  <a:lnTo>
                    <a:pt x="185804" y="206267"/>
                  </a:lnTo>
                  <a:lnTo>
                    <a:pt x="206082" y="161657"/>
                  </a:lnTo>
                  <a:lnTo>
                    <a:pt x="224619" y="118193"/>
                  </a:lnTo>
                  <a:lnTo>
                    <a:pt x="239914" y="77710"/>
                  </a:lnTo>
                  <a:lnTo>
                    <a:pt x="260424" y="34388"/>
                  </a:lnTo>
                  <a:lnTo>
                    <a:pt x="277655" y="2084"/>
                  </a:lnTo>
                  <a:lnTo>
                    <a:pt x="279525" y="199"/>
                  </a:lnTo>
                  <a:lnTo>
                    <a:pt x="280771" y="0"/>
                  </a:lnTo>
                  <a:lnTo>
                    <a:pt x="281602" y="1985"/>
                  </a:lnTo>
                  <a:lnTo>
                    <a:pt x="282525" y="9833"/>
                  </a:lnTo>
                  <a:lnTo>
                    <a:pt x="272932" y="56491"/>
                  </a:lnTo>
                  <a:lnTo>
                    <a:pt x="261741" y="103712"/>
                  </a:lnTo>
                  <a:lnTo>
                    <a:pt x="246665" y="149571"/>
                  </a:lnTo>
                  <a:lnTo>
                    <a:pt x="228793" y="196673"/>
                  </a:lnTo>
                  <a:lnTo>
                    <a:pt x="210092" y="239087"/>
                  </a:lnTo>
                  <a:lnTo>
                    <a:pt x="201259" y="278465"/>
                  </a:lnTo>
                  <a:lnTo>
                    <a:pt x="198641" y="316943"/>
                  </a:lnTo>
                  <a:lnTo>
                    <a:pt x="202507" y="328638"/>
                  </a:lnTo>
                  <a:lnTo>
                    <a:pt x="218092" y="350099"/>
                  </a:lnTo>
                  <a:lnTo>
                    <a:pt x="227115" y="356034"/>
                  </a:lnTo>
                  <a:lnTo>
                    <a:pt x="264214" y="3615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267"/>
            <p:cNvSpPr/>
            <p:nvPr/>
          </p:nvSpPr>
          <p:spPr>
            <a:xfrm>
              <a:off x="2756382" y="4867275"/>
              <a:ext cx="293933" cy="425518"/>
            </a:xfrm>
            <a:custGeom>
              <a:avLst/>
              <a:gdLst/>
              <a:ahLst/>
              <a:cxnLst/>
              <a:rect l="0" t="0" r="0" b="0"/>
              <a:pathLst>
                <a:path w="293933" h="425518">
                  <a:moveTo>
                    <a:pt x="120168" y="0"/>
                  </a:moveTo>
                  <a:lnTo>
                    <a:pt x="104959" y="27046"/>
                  </a:lnTo>
                  <a:lnTo>
                    <a:pt x="93653" y="59999"/>
                  </a:lnTo>
                  <a:lnTo>
                    <a:pt x="81572" y="93694"/>
                  </a:lnTo>
                  <a:lnTo>
                    <a:pt x="69148" y="127367"/>
                  </a:lnTo>
                  <a:lnTo>
                    <a:pt x="56570" y="163499"/>
                  </a:lnTo>
                  <a:lnTo>
                    <a:pt x="43925" y="200725"/>
                  </a:lnTo>
                  <a:lnTo>
                    <a:pt x="31249" y="238436"/>
                  </a:lnTo>
                  <a:lnTo>
                    <a:pt x="18559" y="276363"/>
                  </a:lnTo>
                  <a:lnTo>
                    <a:pt x="8686" y="311564"/>
                  </a:lnTo>
                  <a:lnTo>
                    <a:pt x="0" y="355488"/>
                  </a:lnTo>
                  <a:lnTo>
                    <a:pt x="249" y="388610"/>
                  </a:lnTo>
                  <a:lnTo>
                    <a:pt x="7025" y="412889"/>
                  </a:lnTo>
                  <a:lnTo>
                    <a:pt x="9815" y="418134"/>
                  </a:lnTo>
                  <a:lnTo>
                    <a:pt x="13791" y="421631"/>
                  </a:lnTo>
                  <a:lnTo>
                    <a:pt x="23853" y="425517"/>
                  </a:lnTo>
                  <a:lnTo>
                    <a:pt x="61644" y="397365"/>
                  </a:lnTo>
                  <a:lnTo>
                    <a:pt x="89571" y="366049"/>
                  </a:lnTo>
                  <a:lnTo>
                    <a:pt x="117153" y="328847"/>
                  </a:lnTo>
                  <a:lnTo>
                    <a:pt x="147050" y="284090"/>
                  </a:lnTo>
                  <a:lnTo>
                    <a:pt x="161373" y="259243"/>
                  </a:lnTo>
                  <a:lnTo>
                    <a:pt x="175155" y="233154"/>
                  </a:lnTo>
                  <a:lnTo>
                    <a:pt x="188576" y="206235"/>
                  </a:lnTo>
                  <a:lnTo>
                    <a:pt x="201756" y="180882"/>
                  </a:lnTo>
                  <a:lnTo>
                    <a:pt x="214777" y="156571"/>
                  </a:lnTo>
                  <a:lnTo>
                    <a:pt x="239475" y="111920"/>
                  </a:lnTo>
                  <a:lnTo>
                    <a:pt x="261035" y="74437"/>
                  </a:lnTo>
                  <a:lnTo>
                    <a:pt x="280910" y="33697"/>
                  </a:lnTo>
                  <a:lnTo>
                    <a:pt x="293502" y="11631"/>
                  </a:lnTo>
                  <a:lnTo>
                    <a:pt x="293932" y="11987"/>
                  </a:lnTo>
                  <a:lnTo>
                    <a:pt x="273957" y="54051"/>
                  </a:lnTo>
                  <a:lnTo>
                    <a:pt x="256164" y="94920"/>
                  </a:lnTo>
                  <a:lnTo>
                    <a:pt x="243758" y="127912"/>
                  </a:lnTo>
                  <a:lnTo>
                    <a:pt x="231189" y="163741"/>
                  </a:lnTo>
                  <a:lnTo>
                    <a:pt x="218546" y="200832"/>
                  </a:lnTo>
                  <a:lnTo>
                    <a:pt x="208695" y="238484"/>
                  </a:lnTo>
                  <a:lnTo>
                    <a:pt x="200788" y="274268"/>
                  </a:lnTo>
                  <a:lnTo>
                    <a:pt x="192504" y="318214"/>
                  </a:lnTo>
                  <a:lnTo>
                    <a:pt x="198113" y="365344"/>
                  </a:lnTo>
                  <a:lnTo>
                    <a:pt x="200707" y="373738"/>
                  </a:lnTo>
                  <a:lnTo>
                    <a:pt x="205610" y="380392"/>
                  </a:lnTo>
                  <a:lnTo>
                    <a:pt x="219526" y="390608"/>
                  </a:lnTo>
                  <a:lnTo>
                    <a:pt x="263043" y="390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SMARTInkShape-Group60"/>
          <p:cNvGrpSpPr/>
          <p:nvPr/>
        </p:nvGrpSpPr>
        <p:grpSpPr>
          <a:xfrm>
            <a:off x="5067300" y="5000625"/>
            <a:ext cx="962026" cy="952178"/>
            <a:chOff x="5067300" y="5000625"/>
            <a:chExt cx="962026" cy="952178"/>
          </a:xfrm>
        </p:grpSpPr>
        <p:sp>
          <p:nvSpPr>
            <p:cNvPr id="93" name="SMARTInkShape-268"/>
            <p:cNvSpPr/>
            <p:nvPr/>
          </p:nvSpPr>
          <p:spPr>
            <a:xfrm>
              <a:off x="5648325" y="5182924"/>
              <a:ext cx="381001" cy="667620"/>
            </a:xfrm>
            <a:custGeom>
              <a:avLst/>
              <a:gdLst/>
              <a:ahLst/>
              <a:cxnLst/>
              <a:rect l="0" t="0" r="0" b="0"/>
              <a:pathLst>
                <a:path w="381001" h="667620">
                  <a:moveTo>
                    <a:pt x="381000" y="8201"/>
                  </a:moveTo>
                  <a:lnTo>
                    <a:pt x="381000" y="3145"/>
                  </a:lnTo>
                  <a:lnTo>
                    <a:pt x="378883" y="1655"/>
                  </a:lnTo>
                  <a:lnTo>
                    <a:pt x="370887" y="0"/>
                  </a:lnTo>
                  <a:lnTo>
                    <a:pt x="334259" y="9181"/>
                  </a:lnTo>
                  <a:lnTo>
                    <a:pt x="298359" y="25308"/>
                  </a:lnTo>
                  <a:lnTo>
                    <a:pt x="262557" y="53604"/>
                  </a:lnTo>
                  <a:lnTo>
                    <a:pt x="225139" y="88799"/>
                  </a:lnTo>
                  <a:lnTo>
                    <a:pt x="192296" y="131095"/>
                  </a:lnTo>
                  <a:lnTo>
                    <a:pt x="162458" y="177141"/>
                  </a:lnTo>
                  <a:lnTo>
                    <a:pt x="143620" y="224298"/>
                  </a:lnTo>
                  <a:lnTo>
                    <a:pt x="136393" y="271784"/>
                  </a:lnTo>
                  <a:lnTo>
                    <a:pt x="139309" y="314312"/>
                  </a:lnTo>
                  <a:lnTo>
                    <a:pt x="149756" y="337925"/>
                  </a:lnTo>
                  <a:lnTo>
                    <a:pt x="176311" y="369070"/>
                  </a:lnTo>
                  <a:lnTo>
                    <a:pt x="223210" y="408038"/>
                  </a:lnTo>
                  <a:lnTo>
                    <a:pt x="265635" y="446308"/>
                  </a:lnTo>
                  <a:lnTo>
                    <a:pt x="292843" y="474913"/>
                  </a:lnTo>
                  <a:lnTo>
                    <a:pt x="304071" y="493971"/>
                  </a:lnTo>
                  <a:lnTo>
                    <a:pt x="311287" y="522549"/>
                  </a:lnTo>
                  <a:lnTo>
                    <a:pt x="307331" y="544423"/>
                  </a:lnTo>
                  <a:lnTo>
                    <a:pt x="297458" y="567196"/>
                  </a:lnTo>
                  <a:lnTo>
                    <a:pt x="271933" y="597868"/>
                  </a:lnTo>
                  <a:lnTo>
                    <a:pt x="231797" y="627064"/>
                  </a:lnTo>
                  <a:lnTo>
                    <a:pt x="186391" y="653707"/>
                  </a:lnTo>
                  <a:lnTo>
                    <a:pt x="155160" y="664804"/>
                  </a:lnTo>
                  <a:lnTo>
                    <a:pt x="120818" y="667619"/>
                  </a:lnTo>
                  <a:lnTo>
                    <a:pt x="86505" y="665342"/>
                  </a:lnTo>
                  <a:lnTo>
                    <a:pt x="44446" y="657052"/>
                  </a:lnTo>
                  <a:lnTo>
                    <a:pt x="0" y="6368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269"/>
            <p:cNvSpPr/>
            <p:nvPr/>
          </p:nvSpPr>
          <p:spPr>
            <a:xfrm>
              <a:off x="5280871" y="5382296"/>
              <a:ext cx="361508" cy="525583"/>
            </a:xfrm>
            <a:custGeom>
              <a:avLst/>
              <a:gdLst/>
              <a:ahLst/>
              <a:cxnLst/>
              <a:rect l="0" t="0" r="0" b="0"/>
              <a:pathLst>
                <a:path w="361508" h="525583">
                  <a:moveTo>
                    <a:pt x="15029" y="380329"/>
                  </a:moveTo>
                  <a:lnTo>
                    <a:pt x="48512" y="375273"/>
                  </a:lnTo>
                  <a:lnTo>
                    <a:pt x="92434" y="356478"/>
                  </a:lnTo>
                  <a:lnTo>
                    <a:pt x="134743" y="337514"/>
                  </a:lnTo>
                  <a:lnTo>
                    <a:pt x="165249" y="321083"/>
                  </a:lnTo>
                  <a:lnTo>
                    <a:pt x="210557" y="289087"/>
                  </a:lnTo>
                  <a:lnTo>
                    <a:pt x="237456" y="268701"/>
                  </a:lnTo>
                  <a:lnTo>
                    <a:pt x="281455" y="226294"/>
                  </a:lnTo>
                  <a:lnTo>
                    <a:pt x="316532" y="182752"/>
                  </a:lnTo>
                  <a:lnTo>
                    <a:pt x="342706" y="138706"/>
                  </a:lnTo>
                  <a:lnTo>
                    <a:pt x="356455" y="100080"/>
                  </a:lnTo>
                  <a:lnTo>
                    <a:pt x="361507" y="66333"/>
                  </a:lnTo>
                  <a:lnTo>
                    <a:pt x="360225" y="37222"/>
                  </a:lnTo>
                  <a:lnTo>
                    <a:pt x="355226" y="25649"/>
                  </a:lnTo>
                  <a:lnTo>
                    <a:pt x="338383" y="7146"/>
                  </a:lnTo>
                  <a:lnTo>
                    <a:pt x="327965" y="2423"/>
                  </a:lnTo>
                  <a:lnTo>
                    <a:pt x="305100" y="0"/>
                  </a:lnTo>
                  <a:lnTo>
                    <a:pt x="258315" y="9641"/>
                  </a:lnTo>
                  <a:lnTo>
                    <a:pt x="222640" y="25784"/>
                  </a:lnTo>
                  <a:lnTo>
                    <a:pt x="186675" y="48128"/>
                  </a:lnTo>
                  <a:lnTo>
                    <a:pt x="153052" y="75698"/>
                  </a:lnTo>
                  <a:lnTo>
                    <a:pt x="117648" y="108412"/>
                  </a:lnTo>
                  <a:lnTo>
                    <a:pt x="82862" y="143061"/>
                  </a:lnTo>
                  <a:lnTo>
                    <a:pt x="53291" y="176098"/>
                  </a:lnTo>
                  <a:lnTo>
                    <a:pt x="31681" y="211243"/>
                  </a:lnTo>
                  <a:lnTo>
                    <a:pt x="16080" y="248029"/>
                  </a:lnTo>
                  <a:lnTo>
                    <a:pt x="5619" y="285546"/>
                  </a:lnTo>
                  <a:lnTo>
                    <a:pt x="263" y="323387"/>
                  </a:lnTo>
                  <a:lnTo>
                    <a:pt x="0" y="360313"/>
                  </a:lnTo>
                  <a:lnTo>
                    <a:pt x="6938" y="394364"/>
                  </a:lnTo>
                  <a:lnTo>
                    <a:pt x="22722" y="427136"/>
                  </a:lnTo>
                  <a:lnTo>
                    <a:pt x="55409" y="469692"/>
                  </a:lnTo>
                  <a:lnTo>
                    <a:pt x="81659" y="490954"/>
                  </a:lnTo>
                  <a:lnTo>
                    <a:pt x="114492" y="507460"/>
                  </a:lnTo>
                  <a:lnTo>
                    <a:pt x="150252" y="519029"/>
                  </a:lnTo>
                  <a:lnTo>
                    <a:pt x="187312" y="525582"/>
                  </a:lnTo>
                  <a:lnTo>
                    <a:pt x="224949" y="524966"/>
                  </a:lnTo>
                  <a:lnTo>
                    <a:pt x="262843" y="512698"/>
                  </a:lnTo>
                  <a:lnTo>
                    <a:pt x="319829" y="4851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270"/>
            <p:cNvSpPr/>
            <p:nvPr/>
          </p:nvSpPr>
          <p:spPr>
            <a:xfrm>
              <a:off x="5067300" y="5000625"/>
              <a:ext cx="137956" cy="952178"/>
            </a:xfrm>
            <a:custGeom>
              <a:avLst/>
              <a:gdLst/>
              <a:ahLst/>
              <a:cxnLst/>
              <a:rect l="0" t="0" r="0" b="0"/>
              <a:pathLst>
                <a:path w="137956" h="952178">
                  <a:moveTo>
                    <a:pt x="123825" y="0"/>
                  </a:moveTo>
                  <a:lnTo>
                    <a:pt x="134186" y="44267"/>
                  </a:lnTo>
                  <a:lnTo>
                    <a:pt x="137955" y="73649"/>
                  </a:lnTo>
                  <a:lnTo>
                    <a:pt x="136102" y="107875"/>
                  </a:lnTo>
                  <a:lnTo>
                    <a:pt x="131751" y="149897"/>
                  </a:lnTo>
                  <a:lnTo>
                    <a:pt x="126289" y="196796"/>
                  </a:lnTo>
                  <a:lnTo>
                    <a:pt x="123351" y="221155"/>
                  </a:lnTo>
                  <a:lnTo>
                    <a:pt x="120334" y="245862"/>
                  </a:lnTo>
                  <a:lnTo>
                    <a:pt x="116206" y="271858"/>
                  </a:lnTo>
                  <a:lnTo>
                    <a:pt x="111337" y="298714"/>
                  </a:lnTo>
                  <a:lnTo>
                    <a:pt x="105975" y="326142"/>
                  </a:lnTo>
                  <a:lnTo>
                    <a:pt x="100283" y="355012"/>
                  </a:lnTo>
                  <a:lnTo>
                    <a:pt x="94372" y="384841"/>
                  </a:lnTo>
                  <a:lnTo>
                    <a:pt x="88315" y="415311"/>
                  </a:lnTo>
                  <a:lnTo>
                    <a:pt x="82159" y="445149"/>
                  </a:lnTo>
                  <a:lnTo>
                    <a:pt x="75940" y="474566"/>
                  </a:lnTo>
                  <a:lnTo>
                    <a:pt x="69676" y="503703"/>
                  </a:lnTo>
                  <a:lnTo>
                    <a:pt x="63385" y="533710"/>
                  </a:lnTo>
                  <a:lnTo>
                    <a:pt x="57073" y="564298"/>
                  </a:lnTo>
                  <a:lnTo>
                    <a:pt x="50749" y="595274"/>
                  </a:lnTo>
                  <a:lnTo>
                    <a:pt x="44416" y="624391"/>
                  </a:lnTo>
                  <a:lnTo>
                    <a:pt x="38078" y="652269"/>
                  </a:lnTo>
                  <a:lnTo>
                    <a:pt x="31734" y="679321"/>
                  </a:lnTo>
                  <a:lnTo>
                    <a:pt x="26448" y="705822"/>
                  </a:lnTo>
                  <a:lnTo>
                    <a:pt x="21865" y="731956"/>
                  </a:lnTo>
                  <a:lnTo>
                    <a:pt x="17752" y="757846"/>
                  </a:lnTo>
                  <a:lnTo>
                    <a:pt x="10359" y="803545"/>
                  </a:lnTo>
                  <a:lnTo>
                    <a:pt x="4604" y="842906"/>
                  </a:lnTo>
                  <a:lnTo>
                    <a:pt x="1364" y="888866"/>
                  </a:lnTo>
                  <a:lnTo>
                    <a:pt x="269" y="933855"/>
                  </a:lnTo>
                  <a:lnTo>
                    <a:pt x="5" y="952177"/>
                  </a:lnTo>
                  <a:lnTo>
                    <a:pt x="0" y="934888"/>
                  </a:lnTo>
                  <a:lnTo>
                    <a:pt x="19050" y="885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7" name="SMARTInkShape-271"/>
          <p:cNvSpPr/>
          <p:nvPr/>
        </p:nvSpPr>
        <p:spPr>
          <a:xfrm>
            <a:off x="4668554" y="4640587"/>
            <a:ext cx="1958122" cy="1656163"/>
          </a:xfrm>
          <a:custGeom>
            <a:avLst/>
            <a:gdLst/>
            <a:ahLst/>
            <a:cxnLst/>
            <a:rect l="0" t="0" r="0" b="0"/>
            <a:pathLst>
              <a:path w="1958122" h="1656163">
                <a:moveTo>
                  <a:pt x="608296" y="55238"/>
                </a:moveTo>
                <a:lnTo>
                  <a:pt x="627124" y="52416"/>
                </a:lnTo>
                <a:lnTo>
                  <a:pt x="664322" y="42055"/>
                </a:lnTo>
                <a:lnTo>
                  <a:pt x="698813" y="32446"/>
                </a:lnTo>
                <a:lnTo>
                  <a:pt x="738837" y="24647"/>
                </a:lnTo>
                <a:lnTo>
                  <a:pt x="761998" y="21086"/>
                </a:lnTo>
                <a:lnTo>
                  <a:pt x="786964" y="17653"/>
                </a:lnTo>
                <a:lnTo>
                  <a:pt x="813133" y="14306"/>
                </a:lnTo>
                <a:lnTo>
                  <a:pt x="841162" y="11017"/>
                </a:lnTo>
                <a:lnTo>
                  <a:pt x="870432" y="7765"/>
                </a:lnTo>
                <a:lnTo>
                  <a:pt x="900528" y="4540"/>
                </a:lnTo>
                <a:lnTo>
                  <a:pt x="931176" y="2389"/>
                </a:lnTo>
                <a:lnTo>
                  <a:pt x="962191" y="956"/>
                </a:lnTo>
                <a:lnTo>
                  <a:pt x="993451" y="0"/>
                </a:lnTo>
                <a:lnTo>
                  <a:pt x="1025933" y="421"/>
                </a:lnTo>
                <a:lnTo>
                  <a:pt x="1059229" y="1759"/>
                </a:lnTo>
                <a:lnTo>
                  <a:pt x="1093068" y="3711"/>
                </a:lnTo>
                <a:lnTo>
                  <a:pt x="1128327" y="7128"/>
                </a:lnTo>
                <a:lnTo>
                  <a:pt x="1164533" y="11523"/>
                </a:lnTo>
                <a:lnTo>
                  <a:pt x="1201371" y="16570"/>
                </a:lnTo>
                <a:lnTo>
                  <a:pt x="1237571" y="22051"/>
                </a:lnTo>
                <a:lnTo>
                  <a:pt x="1273346" y="27822"/>
                </a:lnTo>
                <a:lnTo>
                  <a:pt x="1308838" y="33785"/>
                </a:lnTo>
                <a:lnTo>
                  <a:pt x="1343082" y="40936"/>
                </a:lnTo>
                <a:lnTo>
                  <a:pt x="1376495" y="48879"/>
                </a:lnTo>
                <a:lnTo>
                  <a:pt x="1409353" y="57348"/>
                </a:lnTo>
                <a:lnTo>
                  <a:pt x="1441843" y="66170"/>
                </a:lnTo>
                <a:lnTo>
                  <a:pt x="1474086" y="75226"/>
                </a:lnTo>
                <a:lnTo>
                  <a:pt x="1506164" y="84438"/>
                </a:lnTo>
                <a:lnTo>
                  <a:pt x="1537075" y="95872"/>
                </a:lnTo>
                <a:lnTo>
                  <a:pt x="1567207" y="108785"/>
                </a:lnTo>
                <a:lnTo>
                  <a:pt x="1596820" y="122686"/>
                </a:lnTo>
                <a:lnTo>
                  <a:pt x="1623970" y="138303"/>
                </a:lnTo>
                <a:lnTo>
                  <a:pt x="1649479" y="155065"/>
                </a:lnTo>
                <a:lnTo>
                  <a:pt x="1673893" y="172589"/>
                </a:lnTo>
                <a:lnTo>
                  <a:pt x="1698636" y="190622"/>
                </a:lnTo>
                <a:lnTo>
                  <a:pt x="1723598" y="208994"/>
                </a:lnTo>
                <a:lnTo>
                  <a:pt x="1748705" y="227592"/>
                </a:lnTo>
                <a:lnTo>
                  <a:pt x="1793536" y="270834"/>
                </a:lnTo>
                <a:lnTo>
                  <a:pt x="1833569" y="318275"/>
                </a:lnTo>
                <a:lnTo>
                  <a:pt x="1851653" y="342780"/>
                </a:lnTo>
                <a:lnTo>
                  <a:pt x="1869001" y="367583"/>
                </a:lnTo>
                <a:lnTo>
                  <a:pt x="1883741" y="392584"/>
                </a:lnTo>
                <a:lnTo>
                  <a:pt x="1896742" y="417719"/>
                </a:lnTo>
                <a:lnTo>
                  <a:pt x="1908586" y="442941"/>
                </a:lnTo>
                <a:lnTo>
                  <a:pt x="1918597" y="469282"/>
                </a:lnTo>
                <a:lnTo>
                  <a:pt x="1927389" y="496368"/>
                </a:lnTo>
                <a:lnTo>
                  <a:pt x="1935366" y="523950"/>
                </a:lnTo>
                <a:lnTo>
                  <a:pt x="1941743" y="552920"/>
                </a:lnTo>
                <a:lnTo>
                  <a:pt x="1947052" y="582818"/>
                </a:lnTo>
                <a:lnTo>
                  <a:pt x="1951650" y="613333"/>
                </a:lnTo>
                <a:lnTo>
                  <a:pt x="1954715" y="643201"/>
                </a:lnTo>
                <a:lnTo>
                  <a:pt x="1956759" y="672639"/>
                </a:lnTo>
                <a:lnTo>
                  <a:pt x="1958121" y="701788"/>
                </a:lnTo>
                <a:lnTo>
                  <a:pt x="1957971" y="730747"/>
                </a:lnTo>
                <a:lnTo>
                  <a:pt x="1956812" y="759577"/>
                </a:lnTo>
                <a:lnTo>
                  <a:pt x="1954982" y="788322"/>
                </a:lnTo>
                <a:lnTo>
                  <a:pt x="1951645" y="818069"/>
                </a:lnTo>
                <a:lnTo>
                  <a:pt x="1947304" y="848484"/>
                </a:lnTo>
                <a:lnTo>
                  <a:pt x="1942293" y="879344"/>
                </a:lnTo>
                <a:lnTo>
                  <a:pt x="1935777" y="909442"/>
                </a:lnTo>
                <a:lnTo>
                  <a:pt x="1928259" y="939032"/>
                </a:lnTo>
                <a:lnTo>
                  <a:pt x="1920071" y="968284"/>
                </a:lnTo>
                <a:lnTo>
                  <a:pt x="1909320" y="998369"/>
                </a:lnTo>
                <a:lnTo>
                  <a:pt x="1896862" y="1029009"/>
                </a:lnTo>
                <a:lnTo>
                  <a:pt x="1883265" y="1060019"/>
                </a:lnTo>
                <a:lnTo>
                  <a:pt x="1868909" y="1089158"/>
                </a:lnTo>
                <a:lnTo>
                  <a:pt x="1854046" y="1117051"/>
                </a:lnTo>
                <a:lnTo>
                  <a:pt x="1838846" y="1144114"/>
                </a:lnTo>
                <a:lnTo>
                  <a:pt x="1822363" y="1171680"/>
                </a:lnTo>
                <a:lnTo>
                  <a:pt x="1805024" y="1199583"/>
                </a:lnTo>
                <a:lnTo>
                  <a:pt x="1787115" y="1227709"/>
                </a:lnTo>
                <a:lnTo>
                  <a:pt x="1766708" y="1253869"/>
                </a:lnTo>
                <a:lnTo>
                  <a:pt x="1744637" y="1278717"/>
                </a:lnTo>
                <a:lnTo>
                  <a:pt x="1721457" y="1302691"/>
                </a:lnTo>
                <a:lnTo>
                  <a:pt x="1696478" y="1325023"/>
                </a:lnTo>
                <a:lnTo>
                  <a:pt x="1670301" y="1346262"/>
                </a:lnTo>
                <a:lnTo>
                  <a:pt x="1643324" y="1366770"/>
                </a:lnTo>
                <a:lnTo>
                  <a:pt x="1615815" y="1386793"/>
                </a:lnTo>
                <a:lnTo>
                  <a:pt x="1587950" y="1406492"/>
                </a:lnTo>
                <a:lnTo>
                  <a:pt x="1559849" y="1425974"/>
                </a:lnTo>
                <a:lnTo>
                  <a:pt x="1530532" y="1445312"/>
                </a:lnTo>
                <a:lnTo>
                  <a:pt x="1500403" y="1464554"/>
                </a:lnTo>
                <a:lnTo>
                  <a:pt x="1469734" y="1483732"/>
                </a:lnTo>
                <a:lnTo>
                  <a:pt x="1437646" y="1500751"/>
                </a:lnTo>
                <a:lnTo>
                  <a:pt x="1404613" y="1516329"/>
                </a:lnTo>
                <a:lnTo>
                  <a:pt x="1370949" y="1530949"/>
                </a:lnTo>
                <a:lnTo>
                  <a:pt x="1335806" y="1544928"/>
                </a:lnTo>
                <a:lnTo>
                  <a:pt x="1299678" y="1558482"/>
                </a:lnTo>
                <a:lnTo>
                  <a:pt x="1262892" y="1571751"/>
                </a:lnTo>
                <a:lnTo>
                  <a:pt x="1226727" y="1583771"/>
                </a:lnTo>
                <a:lnTo>
                  <a:pt x="1190974" y="1594960"/>
                </a:lnTo>
                <a:lnTo>
                  <a:pt x="1155499" y="1605595"/>
                </a:lnTo>
                <a:lnTo>
                  <a:pt x="1120206" y="1614800"/>
                </a:lnTo>
                <a:lnTo>
                  <a:pt x="1085036" y="1623055"/>
                </a:lnTo>
                <a:lnTo>
                  <a:pt x="1049947" y="1630674"/>
                </a:lnTo>
                <a:lnTo>
                  <a:pt x="1013856" y="1637870"/>
                </a:lnTo>
                <a:lnTo>
                  <a:pt x="977094" y="1644785"/>
                </a:lnTo>
                <a:lnTo>
                  <a:pt x="939886" y="1651511"/>
                </a:lnTo>
                <a:lnTo>
                  <a:pt x="903440" y="1654937"/>
                </a:lnTo>
                <a:lnTo>
                  <a:pt x="867500" y="1656162"/>
                </a:lnTo>
                <a:lnTo>
                  <a:pt x="831899" y="1655921"/>
                </a:lnTo>
                <a:lnTo>
                  <a:pt x="796523" y="1654702"/>
                </a:lnTo>
                <a:lnTo>
                  <a:pt x="761298" y="1652830"/>
                </a:lnTo>
                <a:lnTo>
                  <a:pt x="726172" y="1650524"/>
                </a:lnTo>
                <a:lnTo>
                  <a:pt x="692172" y="1645812"/>
                </a:lnTo>
                <a:lnTo>
                  <a:pt x="658922" y="1639496"/>
                </a:lnTo>
                <a:lnTo>
                  <a:pt x="626171" y="1632110"/>
                </a:lnTo>
                <a:lnTo>
                  <a:pt x="592696" y="1622953"/>
                </a:lnTo>
                <a:lnTo>
                  <a:pt x="558738" y="1612614"/>
                </a:lnTo>
                <a:lnTo>
                  <a:pt x="524457" y="1601489"/>
                </a:lnTo>
                <a:lnTo>
                  <a:pt x="492079" y="1588780"/>
                </a:lnTo>
                <a:lnTo>
                  <a:pt x="460968" y="1575016"/>
                </a:lnTo>
                <a:lnTo>
                  <a:pt x="430702" y="1560548"/>
                </a:lnTo>
                <a:lnTo>
                  <a:pt x="402059" y="1544553"/>
                </a:lnTo>
                <a:lnTo>
                  <a:pt x="374496" y="1527540"/>
                </a:lnTo>
                <a:lnTo>
                  <a:pt x="347655" y="1509848"/>
                </a:lnTo>
                <a:lnTo>
                  <a:pt x="322351" y="1491703"/>
                </a:lnTo>
                <a:lnTo>
                  <a:pt x="298075" y="1473256"/>
                </a:lnTo>
                <a:lnTo>
                  <a:pt x="252403" y="1434769"/>
                </a:lnTo>
                <a:lnTo>
                  <a:pt x="210938" y="1392968"/>
                </a:lnTo>
                <a:lnTo>
                  <a:pt x="171342" y="1346874"/>
                </a:lnTo>
                <a:lnTo>
                  <a:pt x="151894" y="1322729"/>
                </a:lnTo>
                <a:lnTo>
                  <a:pt x="134694" y="1298165"/>
                </a:lnTo>
                <a:lnTo>
                  <a:pt x="118995" y="1273323"/>
                </a:lnTo>
                <a:lnTo>
                  <a:pt x="104295" y="1248295"/>
                </a:lnTo>
                <a:lnTo>
                  <a:pt x="91321" y="1222084"/>
                </a:lnTo>
                <a:lnTo>
                  <a:pt x="79496" y="1195085"/>
                </a:lnTo>
                <a:lnTo>
                  <a:pt x="68437" y="1167562"/>
                </a:lnTo>
                <a:lnTo>
                  <a:pt x="57890" y="1140745"/>
                </a:lnTo>
                <a:lnTo>
                  <a:pt x="47684" y="1114401"/>
                </a:lnTo>
                <a:lnTo>
                  <a:pt x="37704" y="1088372"/>
                </a:lnTo>
                <a:lnTo>
                  <a:pt x="28935" y="1061494"/>
                </a:lnTo>
                <a:lnTo>
                  <a:pt x="20972" y="1034050"/>
                </a:lnTo>
                <a:lnTo>
                  <a:pt x="13547" y="1006230"/>
                </a:lnTo>
                <a:lnTo>
                  <a:pt x="8597" y="978157"/>
                </a:lnTo>
                <a:lnTo>
                  <a:pt x="5296" y="949917"/>
                </a:lnTo>
                <a:lnTo>
                  <a:pt x="3096" y="921566"/>
                </a:lnTo>
                <a:lnTo>
                  <a:pt x="1629" y="893140"/>
                </a:lnTo>
                <a:lnTo>
                  <a:pt x="651" y="864665"/>
                </a:lnTo>
                <a:lnTo>
                  <a:pt x="0" y="836155"/>
                </a:lnTo>
                <a:lnTo>
                  <a:pt x="623" y="807625"/>
                </a:lnTo>
                <a:lnTo>
                  <a:pt x="2098" y="779079"/>
                </a:lnTo>
                <a:lnTo>
                  <a:pt x="4139" y="750523"/>
                </a:lnTo>
                <a:lnTo>
                  <a:pt x="9733" y="720904"/>
                </a:lnTo>
                <a:lnTo>
                  <a:pt x="17696" y="690574"/>
                </a:lnTo>
                <a:lnTo>
                  <a:pt x="27238" y="659770"/>
                </a:lnTo>
                <a:lnTo>
                  <a:pt x="37832" y="630767"/>
                </a:lnTo>
                <a:lnTo>
                  <a:pt x="49129" y="602966"/>
                </a:lnTo>
                <a:lnTo>
                  <a:pt x="60893" y="575965"/>
                </a:lnTo>
                <a:lnTo>
                  <a:pt x="75086" y="549498"/>
                </a:lnTo>
                <a:lnTo>
                  <a:pt x="90897" y="523386"/>
                </a:lnTo>
                <a:lnTo>
                  <a:pt x="107789" y="497512"/>
                </a:lnTo>
                <a:lnTo>
                  <a:pt x="127516" y="472854"/>
                </a:lnTo>
                <a:lnTo>
                  <a:pt x="172013" y="425700"/>
                </a:lnTo>
                <a:lnTo>
                  <a:pt x="196791" y="403813"/>
                </a:lnTo>
                <a:lnTo>
                  <a:pt x="222834" y="382871"/>
                </a:lnTo>
                <a:lnTo>
                  <a:pt x="249721" y="362560"/>
                </a:lnTo>
                <a:lnTo>
                  <a:pt x="276113" y="343728"/>
                </a:lnTo>
                <a:lnTo>
                  <a:pt x="302174" y="325881"/>
                </a:lnTo>
                <a:lnTo>
                  <a:pt x="328015" y="308692"/>
                </a:lnTo>
                <a:lnTo>
                  <a:pt x="354767" y="291941"/>
                </a:lnTo>
                <a:lnTo>
                  <a:pt x="382126" y="275482"/>
                </a:lnTo>
                <a:lnTo>
                  <a:pt x="409891" y="259217"/>
                </a:lnTo>
                <a:lnTo>
                  <a:pt x="436868" y="245199"/>
                </a:lnTo>
                <a:lnTo>
                  <a:pt x="463319" y="232679"/>
                </a:lnTo>
                <a:lnTo>
                  <a:pt x="489420" y="221157"/>
                </a:lnTo>
                <a:lnTo>
                  <a:pt x="514228" y="210301"/>
                </a:lnTo>
                <a:lnTo>
                  <a:pt x="561549" y="189771"/>
                </a:lnTo>
                <a:lnTo>
                  <a:pt x="604453" y="172886"/>
                </a:lnTo>
                <a:lnTo>
                  <a:pt x="643630" y="159384"/>
                </a:lnTo>
                <a:lnTo>
                  <a:pt x="678680" y="149856"/>
                </a:lnTo>
                <a:lnTo>
                  <a:pt x="718051" y="133485"/>
                </a:lnTo>
                <a:lnTo>
                  <a:pt x="763169" y="117653"/>
                </a:lnTo>
                <a:lnTo>
                  <a:pt x="779746" y="11238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0" name="SMARTInkShape-Group62"/>
          <p:cNvGrpSpPr/>
          <p:nvPr/>
        </p:nvGrpSpPr>
        <p:grpSpPr>
          <a:xfrm>
            <a:off x="8515350" y="4834356"/>
            <a:ext cx="3076576" cy="1226315"/>
            <a:chOff x="8515350" y="4834356"/>
            <a:chExt cx="3076576" cy="1226315"/>
          </a:xfrm>
        </p:grpSpPr>
        <p:sp>
          <p:nvSpPr>
            <p:cNvPr id="98" name="SMARTInkShape-272"/>
            <p:cNvSpPr/>
            <p:nvPr/>
          </p:nvSpPr>
          <p:spPr>
            <a:xfrm>
              <a:off x="10353675" y="4868967"/>
              <a:ext cx="285163" cy="493609"/>
            </a:xfrm>
            <a:custGeom>
              <a:avLst/>
              <a:gdLst/>
              <a:ahLst/>
              <a:cxnLst/>
              <a:rect l="0" t="0" r="0" b="0"/>
              <a:pathLst>
                <a:path w="285163" h="493609">
                  <a:moveTo>
                    <a:pt x="0" y="493608"/>
                  </a:moveTo>
                  <a:lnTo>
                    <a:pt x="7604" y="484945"/>
                  </a:lnTo>
                  <a:lnTo>
                    <a:pt x="37559" y="437735"/>
                  </a:lnTo>
                  <a:lnTo>
                    <a:pt x="71571" y="391446"/>
                  </a:lnTo>
                  <a:lnTo>
                    <a:pt x="96015" y="354363"/>
                  </a:lnTo>
                  <a:lnTo>
                    <a:pt x="120990" y="313188"/>
                  </a:lnTo>
                  <a:lnTo>
                    <a:pt x="146200" y="270194"/>
                  </a:lnTo>
                  <a:lnTo>
                    <a:pt x="168694" y="226391"/>
                  </a:lnTo>
                  <a:lnTo>
                    <a:pt x="189275" y="183286"/>
                  </a:lnTo>
                  <a:lnTo>
                    <a:pt x="209006" y="142963"/>
                  </a:lnTo>
                  <a:lnTo>
                    <a:pt x="228358" y="106696"/>
                  </a:lnTo>
                  <a:lnTo>
                    <a:pt x="251459" y="62173"/>
                  </a:lnTo>
                  <a:lnTo>
                    <a:pt x="272297" y="16322"/>
                  </a:lnTo>
                  <a:lnTo>
                    <a:pt x="279065" y="2434"/>
                  </a:lnTo>
                  <a:lnTo>
                    <a:pt x="281293" y="0"/>
                  </a:lnTo>
                  <a:lnTo>
                    <a:pt x="282778" y="495"/>
                  </a:lnTo>
                  <a:lnTo>
                    <a:pt x="284429" y="6688"/>
                  </a:lnTo>
                  <a:lnTo>
                    <a:pt x="285162" y="16496"/>
                  </a:lnTo>
                  <a:lnTo>
                    <a:pt x="275311" y="59421"/>
                  </a:lnTo>
                  <a:lnTo>
                    <a:pt x="266429" y="97555"/>
                  </a:lnTo>
                  <a:lnTo>
                    <a:pt x="259917" y="142367"/>
                  </a:lnTo>
                  <a:lnTo>
                    <a:pt x="257335" y="174517"/>
                  </a:lnTo>
                  <a:lnTo>
                    <a:pt x="252661" y="209973"/>
                  </a:lnTo>
                  <a:lnTo>
                    <a:pt x="247055" y="244076"/>
                  </a:lnTo>
                  <a:lnTo>
                    <a:pt x="242094" y="276872"/>
                  </a:lnTo>
                  <a:lnTo>
                    <a:pt x="239889" y="309086"/>
                  </a:lnTo>
                  <a:lnTo>
                    <a:pt x="238909" y="341043"/>
                  </a:lnTo>
                  <a:lnTo>
                    <a:pt x="238358" y="383140"/>
                  </a:lnTo>
                  <a:lnTo>
                    <a:pt x="238172" y="425809"/>
                  </a:lnTo>
                  <a:lnTo>
                    <a:pt x="240272" y="432533"/>
                  </a:lnTo>
                  <a:lnTo>
                    <a:pt x="243790" y="437017"/>
                  </a:lnTo>
                  <a:lnTo>
                    <a:pt x="248252" y="440005"/>
                  </a:lnTo>
                  <a:lnTo>
                    <a:pt x="252285" y="440940"/>
                  </a:lnTo>
                  <a:lnTo>
                    <a:pt x="266700" y="4364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273"/>
            <p:cNvSpPr/>
            <p:nvPr/>
          </p:nvSpPr>
          <p:spPr>
            <a:xfrm>
              <a:off x="9677400" y="5695950"/>
              <a:ext cx="152401" cy="284488"/>
            </a:xfrm>
            <a:custGeom>
              <a:avLst/>
              <a:gdLst/>
              <a:ahLst/>
              <a:cxnLst/>
              <a:rect l="0" t="0" r="0" b="0"/>
              <a:pathLst>
                <a:path w="152401" h="284488">
                  <a:moveTo>
                    <a:pt x="152400" y="0"/>
                  </a:moveTo>
                  <a:lnTo>
                    <a:pt x="147343" y="0"/>
                  </a:lnTo>
                  <a:lnTo>
                    <a:pt x="111696" y="39773"/>
                  </a:lnTo>
                  <a:lnTo>
                    <a:pt x="83435" y="77083"/>
                  </a:lnTo>
                  <a:lnTo>
                    <a:pt x="82238" y="93173"/>
                  </a:lnTo>
                  <a:lnTo>
                    <a:pt x="87382" y="134997"/>
                  </a:lnTo>
                  <a:lnTo>
                    <a:pt x="106356" y="161623"/>
                  </a:lnTo>
                  <a:lnTo>
                    <a:pt x="140191" y="207537"/>
                  </a:lnTo>
                  <a:lnTo>
                    <a:pt x="146975" y="221355"/>
                  </a:lnTo>
                  <a:lnTo>
                    <a:pt x="149989" y="234552"/>
                  </a:lnTo>
                  <a:lnTo>
                    <a:pt x="145684" y="250295"/>
                  </a:lnTo>
                  <a:lnTo>
                    <a:pt x="141573" y="258938"/>
                  </a:lnTo>
                  <a:lnTo>
                    <a:pt x="128538" y="271364"/>
                  </a:lnTo>
                  <a:lnTo>
                    <a:pt x="111103" y="279356"/>
                  </a:lnTo>
                  <a:lnTo>
                    <a:pt x="65416" y="284487"/>
                  </a:lnTo>
                  <a:lnTo>
                    <a:pt x="33846" y="282554"/>
                  </a:lnTo>
                  <a:lnTo>
                    <a:pt x="0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274"/>
            <p:cNvSpPr/>
            <p:nvPr/>
          </p:nvSpPr>
          <p:spPr>
            <a:xfrm>
              <a:off x="9441742" y="5753101"/>
              <a:ext cx="245184" cy="244418"/>
            </a:xfrm>
            <a:custGeom>
              <a:avLst/>
              <a:gdLst/>
              <a:ahLst/>
              <a:cxnLst/>
              <a:rect l="0" t="0" r="0" b="0"/>
              <a:pathLst>
                <a:path w="245184" h="244418">
                  <a:moveTo>
                    <a:pt x="140408" y="9524"/>
                  </a:moveTo>
                  <a:lnTo>
                    <a:pt x="140408" y="4468"/>
                  </a:lnTo>
                  <a:lnTo>
                    <a:pt x="139350" y="2978"/>
                  </a:lnTo>
                  <a:lnTo>
                    <a:pt x="137586" y="1985"/>
                  </a:lnTo>
                  <a:lnTo>
                    <a:pt x="131275" y="115"/>
                  </a:lnTo>
                  <a:lnTo>
                    <a:pt x="99086" y="0"/>
                  </a:lnTo>
                  <a:lnTo>
                    <a:pt x="96986" y="1058"/>
                  </a:lnTo>
                  <a:lnTo>
                    <a:pt x="95585" y="2821"/>
                  </a:lnTo>
                  <a:lnTo>
                    <a:pt x="94651" y="5056"/>
                  </a:lnTo>
                  <a:lnTo>
                    <a:pt x="61376" y="45760"/>
                  </a:lnTo>
                  <a:lnTo>
                    <a:pt x="33153" y="91902"/>
                  </a:lnTo>
                  <a:lnTo>
                    <a:pt x="10018" y="132688"/>
                  </a:lnTo>
                  <a:lnTo>
                    <a:pt x="3081" y="154222"/>
                  </a:lnTo>
                  <a:lnTo>
                    <a:pt x="0" y="181431"/>
                  </a:lnTo>
                  <a:lnTo>
                    <a:pt x="3410" y="193979"/>
                  </a:lnTo>
                  <a:lnTo>
                    <a:pt x="18489" y="216387"/>
                  </a:lnTo>
                  <a:lnTo>
                    <a:pt x="40667" y="236740"/>
                  </a:lnTo>
                  <a:lnTo>
                    <a:pt x="59742" y="242800"/>
                  </a:lnTo>
                  <a:lnTo>
                    <a:pt x="70756" y="244417"/>
                  </a:lnTo>
                  <a:lnTo>
                    <a:pt x="88638" y="240568"/>
                  </a:lnTo>
                  <a:lnTo>
                    <a:pt x="103640" y="230744"/>
                  </a:lnTo>
                  <a:lnTo>
                    <a:pt x="117364" y="215794"/>
                  </a:lnTo>
                  <a:lnTo>
                    <a:pt x="136875" y="172722"/>
                  </a:lnTo>
                  <a:lnTo>
                    <a:pt x="152885" y="135960"/>
                  </a:lnTo>
                  <a:lnTo>
                    <a:pt x="163743" y="98257"/>
                  </a:lnTo>
                  <a:lnTo>
                    <a:pt x="167948" y="53235"/>
                  </a:lnTo>
                  <a:lnTo>
                    <a:pt x="168523" y="42710"/>
                  </a:lnTo>
                  <a:lnTo>
                    <a:pt x="171779" y="89931"/>
                  </a:lnTo>
                  <a:lnTo>
                    <a:pt x="177179" y="132299"/>
                  </a:lnTo>
                  <a:lnTo>
                    <a:pt x="192396" y="176729"/>
                  </a:lnTo>
                  <a:lnTo>
                    <a:pt x="199849" y="193551"/>
                  </a:lnTo>
                  <a:lnTo>
                    <a:pt x="204378" y="197825"/>
                  </a:lnTo>
                  <a:lnTo>
                    <a:pt x="209513" y="199617"/>
                  </a:lnTo>
                  <a:lnTo>
                    <a:pt x="215053" y="199753"/>
                  </a:lnTo>
                  <a:lnTo>
                    <a:pt x="245183" y="1809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275"/>
            <p:cNvSpPr/>
            <p:nvPr/>
          </p:nvSpPr>
          <p:spPr>
            <a:xfrm>
              <a:off x="9353860" y="5553075"/>
              <a:ext cx="47316" cy="466726"/>
            </a:xfrm>
            <a:custGeom>
              <a:avLst/>
              <a:gdLst/>
              <a:ahLst/>
              <a:cxnLst/>
              <a:rect l="0" t="0" r="0" b="0"/>
              <a:pathLst>
                <a:path w="47316" h="466726">
                  <a:moveTo>
                    <a:pt x="47315" y="0"/>
                  </a:moveTo>
                  <a:lnTo>
                    <a:pt x="44493" y="18828"/>
                  </a:lnTo>
                  <a:lnTo>
                    <a:pt x="36954" y="61670"/>
                  </a:lnTo>
                  <a:lnTo>
                    <a:pt x="32127" y="100434"/>
                  </a:lnTo>
                  <a:lnTo>
                    <a:pt x="29981" y="131773"/>
                  </a:lnTo>
                  <a:lnTo>
                    <a:pt x="23384" y="165457"/>
                  </a:lnTo>
                  <a:lnTo>
                    <a:pt x="15512" y="200537"/>
                  </a:lnTo>
                  <a:lnTo>
                    <a:pt x="12013" y="233766"/>
                  </a:lnTo>
                  <a:lnTo>
                    <a:pt x="7637" y="268996"/>
                  </a:lnTo>
                  <a:lnTo>
                    <a:pt x="3222" y="303704"/>
                  </a:lnTo>
                  <a:lnTo>
                    <a:pt x="736" y="348102"/>
                  </a:lnTo>
                  <a:lnTo>
                    <a:pt x="0" y="392184"/>
                  </a:lnTo>
                  <a:lnTo>
                    <a:pt x="2574" y="433774"/>
                  </a:lnTo>
                  <a:lnTo>
                    <a:pt x="4787" y="441583"/>
                  </a:lnTo>
                  <a:lnTo>
                    <a:pt x="12892" y="453082"/>
                  </a:lnTo>
                  <a:lnTo>
                    <a:pt x="28265" y="466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276"/>
            <p:cNvSpPr/>
            <p:nvPr/>
          </p:nvSpPr>
          <p:spPr>
            <a:xfrm>
              <a:off x="9231606" y="5534025"/>
              <a:ext cx="64795" cy="487944"/>
            </a:xfrm>
            <a:custGeom>
              <a:avLst/>
              <a:gdLst/>
              <a:ahLst/>
              <a:cxnLst/>
              <a:rect l="0" t="0" r="0" b="0"/>
              <a:pathLst>
                <a:path w="64795" h="487944">
                  <a:moveTo>
                    <a:pt x="64794" y="0"/>
                  </a:moveTo>
                  <a:lnTo>
                    <a:pt x="59737" y="5056"/>
                  </a:lnTo>
                  <a:lnTo>
                    <a:pt x="56151" y="40118"/>
                  </a:lnTo>
                  <a:lnTo>
                    <a:pt x="54472" y="82912"/>
                  </a:lnTo>
                  <a:lnTo>
                    <a:pt x="50328" y="117284"/>
                  </a:lnTo>
                  <a:lnTo>
                    <a:pt x="44960" y="153726"/>
                  </a:lnTo>
                  <a:lnTo>
                    <a:pt x="39045" y="192148"/>
                  </a:lnTo>
                  <a:lnTo>
                    <a:pt x="32889" y="233918"/>
                  </a:lnTo>
                  <a:lnTo>
                    <a:pt x="26625" y="274355"/>
                  </a:lnTo>
                  <a:lnTo>
                    <a:pt x="20313" y="313494"/>
                  </a:lnTo>
                  <a:lnTo>
                    <a:pt x="13980" y="352056"/>
                  </a:lnTo>
                  <a:lnTo>
                    <a:pt x="4465" y="399353"/>
                  </a:lnTo>
                  <a:lnTo>
                    <a:pt x="0" y="440178"/>
                  </a:lnTo>
                  <a:lnTo>
                    <a:pt x="3733" y="468972"/>
                  </a:lnTo>
                  <a:lnTo>
                    <a:pt x="11542" y="485853"/>
                  </a:lnTo>
                  <a:lnTo>
                    <a:pt x="16592" y="487943"/>
                  </a:lnTo>
                  <a:lnTo>
                    <a:pt x="45744" y="485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277"/>
            <p:cNvSpPr/>
            <p:nvPr/>
          </p:nvSpPr>
          <p:spPr>
            <a:xfrm>
              <a:off x="8991600" y="5780599"/>
              <a:ext cx="238126" cy="280072"/>
            </a:xfrm>
            <a:custGeom>
              <a:avLst/>
              <a:gdLst/>
              <a:ahLst/>
              <a:cxnLst/>
              <a:rect l="0" t="0" r="0" b="0"/>
              <a:pathLst>
                <a:path w="238126" h="280072">
                  <a:moveTo>
                    <a:pt x="0" y="191576"/>
                  </a:moveTo>
                  <a:lnTo>
                    <a:pt x="8201" y="191576"/>
                  </a:lnTo>
                  <a:lnTo>
                    <a:pt x="54237" y="154948"/>
                  </a:lnTo>
                  <a:lnTo>
                    <a:pt x="88129" y="119037"/>
                  </a:lnTo>
                  <a:lnTo>
                    <a:pt x="112896" y="74833"/>
                  </a:lnTo>
                  <a:lnTo>
                    <a:pt x="126819" y="36101"/>
                  </a:lnTo>
                  <a:lnTo>
                    <a:pt x="130447" y="18053"/>
                  </a:lnTo>
                  <a:lnTo>
                    <a:pt x="129237" y="5799"/>
                  </a:lnTo>
                  <a:lnTo>
                    <a:pt x="127433" y="1050"/>
                  </a:lnTo>
                  <a:lnTo>
                    <a:pt x="121997" y="0"/>
                  </a:lnTo>
                  <a:lnTo>
                    <a:pt x="104668" y="4478"/>
                  </a:lnTo>
                  <a:lnTo>
                    <a:pt x="76168" y="23956"/>
                  </a:lnTo>
                  <a:lnTo>
                    <a:pt x="45698" y="66587"/>
                  </a:lnTo>
                  <a:lnTo>
                    <a:pt x="26828" y="104330"/>
                  </a:lnTo>
                  <a:lnTo>
                    <a:pt x="14063" y="147498"/>
                  </a:lnTo>
                  <a:lnTo>
                    <a:pt x="5696" y="186512"/>
                  </a:lnTo>
                  <a:lnTo>
                    <a:pt x="7117" y="208376"/>
                  </a:lnTo>
                  <a:lnTo>
                    <a:pt x="18924" y="238534"/>
                  </a:lnTo>
                  <a:lnTo>
                    <a:pt x="35828" y="262522"/>
                  </a:lnTo>
                  <a:lnTo>
                    <a:pt x="53671" y="273555"/>
                  </a:lnTo>
                  <a:lnTo>
                    <a:pt x="64356" y="277979"/>
                  </a:lnTo>
                  <a:lnTo>
                    <a:pt x="87516" y="280071"/>
                  </a:lnTo>
                  <a:lnTo>
                    <a:pt x="110863" y="276416"/>
                  </a:lnTo>
                  <a:lnTo>
                    <a:pt x="131822" y="267735"/>
                  </a:lnTo>
                  <a:lnTo>
                    <a:pt x="171585" y="235779"/>
                  </a:lnTo>
                  <a:lnTo>
                    <a:pt x="211824" y="192796"/>
                  </a:lnTo>
                  <a:lnTo>
                    <a:pt x="238125" y="1630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278"/>
            <p:cNvSpPr/>
            <p:nvPr/>
          </p:nvSpPr>
          <p:spPr>
            <a:xfrm>
              <a:off x="8639175" y="5905500"/>
              <a:ext cx="152401" cy="9526"/>
            </a:xfrm>
            <a:custGeom>
              <a:avLst/>
              <a:gdLst/>
              <a:ahLst/>
              <a:cxnLst/>
              <a:rect l="0" t="0" r="0" b="0"/>
              <a:pathLst>
                <a:path w="152401" h="9526">
                  <a:moveTo>
                    <a:pt x="152400" y="0"/>
                  </a:moveTo>
                  <a:lnTo>
                    <a:pt x="109585" y="1058"/>
                  </a:lnTo>
                  <a:lnTo>
                    <a:pt x="66054" y="8201"/>
                  </a:lnTo>
                  <a:lnTo>
                    <a:pt x="19583" y="9409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279"/>
            <p:cNvSpPr/>
            <p:nvPr/>
          </p:nvSpPr>
          <p:spPr>
            <a:xfrm>
              <a:off x="8515350" y="5556576"/>
              <a:ext cx="266701" cy="494470"/>
            </a:xfrm>
            <a:custGeom>
              <a:avLst/>
              <a:gdLst/>
              <a:ahLst/>
              <a:cxnLst/>
              <a:rect l="0" t="0" r="0" b="0"/>
              <a:pathLst>
                <a:path w="266701" h="494470">
                  <a:moveTo>
                    <a:pt x="0" y="491799"/>
                  </a:moveTo>
                  <a:lnTo>
                    <a:pt x="0" y="486743"/>
                  </a:lnTo>
                  <a:lnTo>
                    <a:pt x="2822" y="481438"/>
                  </a:lnTo>
                  <a:lnTo>
                    <a:pt x="37559" y="434718"/>
                  </a:lnTo>
                  <a:lnTo>
                    <a:pt x="56910" y="401871"/>
                  </a:lnTo>
                  <a:lnTo>
                    <a:pt x="76093" y="366106"/>
                  </a:lnTo>
                  <a:lnTo>
                    <a:pt x="95202" y="329044"/>
                  </a:lnTo>
                  <a:lnTo>
                    <a:pt x="117101" y="291405"/>
                  </a:lnTo>
                  <a:lnTo>
                    <a:pt x="139886" y="253510"/>
                  </a:lnTo>
                  <a:lnTo>
                    <a:pt x="160597" y="215501"/>
                  </a:lnTo>
                  <a:lnTo>
                    <a:pt x="180385" y="177441"/>
                  </a:lnTo>
                  <a:lnTo>
                    <a:pt x="198704" y="140418"/>
                  </a:lnTo>
                  <a:lnTo>
                    <a:pt x="213902" y="106324"/>
                  </a:lnTo>
                  <a:lnTo>
                    <a:pt x="234359" y="67492"/>
                  </a:lnTo>
                  <a:lnTo>
                    <a:pt x="252629" y="21497"/>
                  </a:lnTo>
                  <a:lnTo>
                    <a:pt x="264638" y="0"/>
                  </a:lnTo>
                  <a:lnTo>
                    <a:pt x="256067" y="38405"/>
                  </a:lnTo>
                  <a:lnTo>
                    <a:pt x="250144" y="76649"/>
                  </a:lnTo>
                  <a:lnTo>
                    <a:pt x="247700" y="107263"/>
                  </a:lnTo>
                  <a:lnTo>
                    <a:pt x="243086" y="142035"/>
                  </a:lnTo>
                  <a:lnTo>
                    <a:pt x="237508" y="181480"/>
                  </a:lnTo>
                  <a:lnTo>
                    <a:pt x="232559" y="223705"/>
                  </a:lnTo>
                  <a:lnTo>
                    <a:pt x="230360" y="267165"/>
                  </a:lnTo>
                  <a:lnTo>
                    <a:pt x="229383" y="311176"/>
                  </a:lnTo>
                  <a:lnTo>
                    <a:pt x="230006" y="353314"/>
                  </a:lnTo>
                  <a:lnTo>
                    <a:pt x="233811" y="389680"/>
                  </a:lnTo>
                  <a:lnTo>
                    <a:pt x="236207" y="423482"/>
                  </a:lnTo>
                  <a:lnTo>
                    <a:pt x="240379" y="466618"/>
                  </a:lnTo>
                  <a:lnTo>
                    <a:pt x="245476" y="485899"/>
                  </a:lnTo>
                  <a:lnTo>
                    <a:pt x="251270" y="494469"/>
                  </a:lnTo>
                  <a:lnTo>
                    <a:pt x="254297" y="492521"/>
                  </a:lnTo>
                  <a:lnTo>
                    <a:pt x="266700" y="4632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280"/>
            <p:cNvSpPr/>
            <p:nvPr/>
          </p:nvSpPr>
          <p:spPr>
            <a:xfrm>
              <a:off x="9782175" y="4962525"/>
              <a:ext cx="121339" cy="271088"/>
            </a:xfrm>
            <a:custGeom>
              <a:avLst/>
              <a:gdLst/>
              <a:ahLst/>
              <a:cxnLst/>
              <a:rect l="0" t="0" r="0" b="0"/>
              <a:pathLst>
                <a:path w="121339" h="271088">
                  <a:moveTo>
                    <a:pt x="76200" y="0"/>
                  </a:moveTo>
                  <a:lnTo>
                    <a:pt x="50761" y="10361"/>
                  </a:lnTo>
                  <a:lnTo>
                    <a:pt x="42669" y="17305"/>
                  </a:lnTo>
                  <a:lnTo>
                    <a:pt x="35544" y="27446"/>
                  </a:lnTo>
                  <a:lnTo>
                    <a:pt x="30640" y="50113"/>
                  </a:lnTo>
                  <a:lnTo>
                    <a:pt x="34243" y="71881"/>
                  </a:lnTo>
                  <a:lnTo>
                    <a:pt x="73393" y="117808"/>
                  </a:lnTo>
                  <a:lnTo>
                    <a:pt x="101045" y="160737"/>
                  </a:lnTo>
                  <a:lnTo>
                    <a:pt x="118228" y="198732"/>
                  </a:lnTo>
                  <a:lnTo>
                    <a:pt x="121338" y="213914"/>
                  </a:lnTo>
                  <a:lnTo>
                    <a:pt x="120050" y="220926"/>
                  </a:lnTo>
                  <a:lnTo>
                    <a:pt x="112974" y="234362"/>
                  </a:lnTo>
                  <a:lnTo>
                    <a:pt x="86979" y="258882"/>
                  </a:lnTo>
                  <a:lnTo>
                    <a:pt x="70055" y="268517"/>
                  </a:lnTo>
                  <a:lnTo>
                    <a:pt x="62578" y="271087"/>
                  </a:lnTo>
                  <a:lnTo>
                    <a:pt x="0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281"/>
            <p:cNvSpPr/>
            <p:nvPr/>
          </p:nvSpPr>
          <p:spPr>
            <a:xfrm>
              <a:off x="9549494" y="5019675"/>
              <a:ext cx="191845" cy="249836"/>
            </a:xfrm>
            <a:custGeom>
              <a:avLst/>
              <a:gdLst/>
              <a:ahLst/>
              <a:cxnLst/>
              <a:rect l="0" t="0" r="0" b="0"/>
              <a:pathLst>
                <a:path w="191845" h="249836">
                  <a:moveTo>
                    <a:pt x="70756" y="0"/>
                  </a:moveTo>
                  <a:lnTo>
                    <a:pt x="63152" y="8663"/>
                  </a:lnTo>
                  <a:lnTo>
                    <a:pt x="38253" y="55873"/>
                  </a:lnTo>
                  <a:lnTo>
                    <a:pt x="22555" y="97106"/>
                  </a:lnTo>
                  <a:lnTo>
                    <a:pt x="11201" y="136134"/>
                  </a:lnTo>
                  <a:lnTo>
                    <a:pt x="0" y="179644"/>
                  </a:lnTo>
                  <a:lnTo>
                    <a:pt x="1562" y="199433"/>
                  </a:lnTo>
                  <a:lnTo>
                    <a:pt x="11427" y="218812"/>
                  </a:lnTo>
                  <a:lnTo>
                    <a:pt x="26396" y="235891"/>
                  </a:lnTo>
                  <a:lnTo>
                    <a:pt x="43632" y="247011"/>
                  </a:lnTo>
                  <a:lnTo>
                    <a:pt x="70343" y="249835"/>
                  </a:lnTo>
                  <a:lnTo>
                    <a:pt x="100205" y="245446"/>
                  </a:lnTo>
                  <a:lnTo>
                    <a:pt x="124061" y="232912"/>
                  </a:lnTo>
                  <a:lnTo>
                    <a:pt x="150285" y="208005"/>
                  </a:lnTo>
                  <a:lnTo>
                    <a:pt x="177051" y="163540"/>
                  </a:lnTo>
                  <a:lnTo>
                    <a:pt x="188916" y="126538"/>
                  </a:lnTo>
                  <a:lnTo>
                    <a:pt x="191844" y="89821"/>
                  </a:lnTo>
                  <a:lnTo>
                    <a:pt x="183888" y="48434"/>
                  </a:lnTo>
                  <a:lnTo>
                    <a:pt x="181102" y="38640"/>
                  </a:lnTo>
                  <a:lnTo>
                    <a:pt x="166718" y="22112"/>
                  </a:lnTo>
                  <a:lnTo>
                    <a:pt x="147272" y="9827"/>
                  </a:lnTo>
                  <a:lnTo>
                    <a:pt x="128047" y="4368"/>
                  </a:lnTo>
                  <a:lnTo>
                    <a:pt x="99372" y="6351"/>
                  </a:lnTo>
                  <a:lnTo>
                    <a:pt x="80881" y="13641"/>
                  </a:lnTo>
                  <a:lnTo>
                    <a:pt x="78564" y="17561"/>
                  </a:lnTo>
                  <a:lnTo>
                    <a:pt x="80281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282"/>
            <p:cNvSpPr/>
            <p:nvPr/>
          </p:nvSpPr>
          <p:spPr>
            <a:xfrm>
              <a:off x="9420354" y="4905375"/>
              <a:ext cx="47497" cy="428626"/>
            </a:xfrm>
            <a:custGeom>
              <a:avLst/>
              <a:gdLst/>
              <a:ahLst/>
              <a:cxnLst/>
              <a:rect l="0" t="0" r="0" b="0"/>
              <a:pathLst>
                <a:path w="47497" h="428626">
                  <a:moveTo>
                    <a:pt x="47496" y="0"/>
                  </a:moveTo>
                  <a:lnTo>
                    <a:pt x="47496" y="5056"/>
                  </a:lnTo>
                  <a:lnTo>
                    <a:pt x="37135" y="40948"/>
                  </a:lnTo>
                  <a:lnTo>
                    <a:pt x="31020" y="86569"/>
                  </a:lnTo>
                  <a:lnTo>
                    <a:pt x="26386" y="133600"/>
                  </a:lnTo>
                  <a:lnTo>
                    <a:pt x="18310" y="181049"/>
                  </a:lnTo>
                  <a:lnTo>
                    <a:pt x="12038" y="228622"/>
                  </a:lnTo>
                  <a:lnTo>
                    <a:pt x="7357" y="276231"/>
                  </a:lnTo>
                  <a:lnTo>
                    <a:pt x="2089" y="318207"/>
                  </a:lnTo>
                  <a:lnTo>
                    <a:pt x="310" y="360835"/>
                  </a:lnTo>
                  <a:lnTo>
                    <a:pt x="0" y="390195"/>
                  </a:lnTo>
                  <a:lnTo>
                    <a:pt x="5573" y="406606"/>
                  </a:lnTo>
                  <a:lnTo>
                    <a:pt x="14047" y="418839"/>
                  </a:lnTo>
                  <a:lnTo>
                    <a:pt x="28446" y="428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283"/>
            <p:cNvSpPr/>
            <p:nvPr/>
          </p:nvSpPr>
          <p:spPr>
            <a:xfrm>
              <a:off x="9317327" y="4876800"/>
              <a:ext cx="55274" cy="502142"/>
            </a:xfrm>
            <a:custGeom>
              <a:avLst/>
              <a:gdLst/>
              <a:ahLst/>
              <a:cxnLst/>
              <a:rect l="0" t="0" r="0" b="0"/>
              <a:pathLst>
                <a:path w="55274" h="502142">
                  <a:moveTo>
                    <a:pt x="55273" y="0"/>
                  </a:moveTo>
                  <a:lnTo>
                    <a:pt x="52451" y="18828"/>
                  </a:lnTo>
                  <a:lnTo>
                    <a:pt x="47733" y="53204"/>
                  </a:lnTo>
                  <a:lnTo>
                    <a:pt x="46336" y="96903"/>
                  </a:lnTo>
                  <a:lnTo>
                    <a:pt x="44951" y="129851"/>
                  </a:lnTo>
                  <a:lnTo>
                    <a:pt x="40807" y="169190"/>
                  </a:lnTo>
                  <a:lnTo>
                    <a:pt x="35439" y="208545"/>
                  </a:lnTo>
                  <a:lnTo>
                    <a:pt x="29524" y="247204"/>
                  </a:lnTo>
                  <a:lnTo>
                    <a:pt x="23368" y="285552"/>
                  </a:lnTo>
                  <a:lnTo>
                    <a:pt x="17104" y="323762"/>
                  </a:lnTo>
                  <a:lnTo>
                    <a:pt x="10792" y="360852"/>
                  </a:lnTo>
                  <a:lnTo>
                    <a:pt x="4459" y="394976"/>
                  </a:lnTo>
                  <a:lnTo>
                    <a:pt x="0" y="438881"/>
                  </a:lnTo>
                  <a:lnTo>
                    <a:pt x="3736" y="478701"/>
                  </a:lnTo>
                  <a:lnTo>
                    <a:pt x="6489" y="502141"/>
                  </a:lnTo>
                  <a:lnTo>
                    <a:pt x="8992" y="501977"/>
                  </a:lnTo>
                  <a:lnTo>
                    <a:pt x="34062" y="465305"/>
                  </a:lnTo>
                  <a:lnTo>
                    <a:pt x="49986" y="418427"/>
                  </a:lnTo>
                  <a:lnTo>
                    <a:pt x="55273" y="400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284"/>
            <p:cNvSpPr/>
            <p:nvPr/>
          </p:nvSpPr>
          <p:spPr>
            <a:xfrm>
              <a:off x="9089925" y="5144859"/>
              <a:ext cx="132876" cy="252851"/>
            </a:xfrm>
            <a:custGeom>
              <a:avLst/>
              <a:gdLst/>
              <a:ahLst/>
              <a:cxnLst/>
              <a:rect l="0" t="0" r="0" b="0"/>
              <a:pathLst>
                <a:path w="132876" h="252851">
                  <a:moveTo>
                    <a:pt x="6450" y="189141"/>
                  </a:moveTo>
                  <a:lnTo>
                    <a:pt x="52035" y="166348"/>
                  </a:lnTo>
                  <a:lnTo>
                    <a:pt x="81620" y="148733"/>
                  </a:lnTo>
                  <a:lnTo>
                    <a:pt x="113206" y="118987"/>
                  </a:lnTo>
                  <a:lnTo>
                    <a:pt x="121983" y="106456"/>
                  </a:lnTo>
                  <a:lnTo>
                    <a:pt x="132875" y="72332"/>
                  </a:lnTo>
                  <a:lnTo>
                    <a:pt x="132691" y="38820"/>
                  </a:lnTo>
                  <a:lnTo>
                    <a:pt x="122882" y="18615"/>
                  </a:lnTo>
                  <a:lnTo>
                    <a:pt x="115822" y="8782"/>
                  </a:lnTo>
                  <a:lnTo>
                    <a:pt x="107939" y="3285"/>
                  </a:lnTo>
                  <a:lnTo>
                    <a:pt x="90715" y="0"/>
                  </a:lnTo>
                  <a:lnTo>
                    <a:pt x="68225" y="4100"/>
                  </a:lnTo>
                  <a:lnTo>
                    <a:pt x="54719" y="14825"/>
                  </a:lnTo>
                  <a:lnTo>
                    <a:pt x="28803" y="47581"/>
                  </a:lnTo>
                  <a:lnTo>
                    <a:pt x="10904" y="92230"/>
                  </a:lnTo>
                  <a:lnTo>
                    <a:pt x="0" y="138993"/>
                  </a:lnTo>
                  <a:lnTo>
                    <a:pt x="658" y="177810"/>
                  </a:lnTo>
                  <a:lnTo>
                    <a:pt x="5993" y="207388"/>
                  </a:lnTo>
                  <a:lnTo>
                    <a:pt x="15419" y="227590"/>
                  </a:lnTo>
                  <a:lnTo>
                    <a:pt x="32309" y="240801"/>
                  </a:lnTo>
                  <a:lnTo>
                    <a:pt x="52868" y="249143"/>
                  </a:lnTo>
                  <a:lnTo>
                    <a:pt x="72589" y="252850"/>
                  </a:lnTo>
                  <a:lnTo>
                    <a:pt x="111225" y="2367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285"/>
            <p:cNvSpPr/>
            <p:nvPr/>
          </p:nvSpPr>
          <p:spPr>
            <a:xfrm>
              <a:off x="8629650" y="5210175"/>
              <a:ext cx="171451" cy="9526"/>
            </a:xfrm>
            <a:custGeom>
              <a:avLst/>
              <a:gdLst/>
              <a:ahLst/>
              <a:cxnLst/>
              <a:rect l="0" t="0" r="0" b="0"/>
              <a:pathLst>
                <a:path w="171451" h="9526">
                  <a:moveTo>
                    <a:pt x="171450" y="0"/>
                  </a:moveTo>
                  <a:lnTo>
                    <a:pt x="166393" y="5056"/>
                  </a:lnTo>
                  <a:lnTo>
                    <a:pt x="126902" y="8642"/>
                  </a:lnTo>
                  <a:lnTo>
                    <a:pt x="81662" y="9409"/>
                  </a:lnTo>
                  <a:lnTo>
                    <a:pt x="40277" y="9502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286"/>
            <p:cNvSpPr/>
            <p:nvPr/>
          </p:nvSpPr>
          <p:spPr>
            <a:xfrm>
              <a:off x="8524875" y="4870427"/>
              <a:ext cx="276226" cy="577874"/>
            </a:xfrm>
            <a:custGeom>
              <a:avLst/>
              <a:gdLst/>
              <a:ahLst/>
              <a:cxnLst/>
              <a:rect l="0" t="0" r="0" b="0"/>
              <a:pathLst>
                <a:path w="276226" h="577874">
                  <a:moveTo>
                    <a:pt x="0" y="577873"/>
                  </a:moveTo>
                  <a:lnTo>
                    <a:pt x="0" y="567760"/>
                  </a:lnTo>
                  <a:lnTo>
                    <a:pt x="2822" y="559973"/>
                  </a:lnTo>
                  <a:lnTo>
                    <a:pt x="16006" y="527061"/>
                  </a:lnTo>
                  <a:lnTo>
                    <a:pt x="31455" y="485440"/>
                  </a:lnTo>
                  <a:lnTo>
                    <a:pt x="48906" y="445775"/>
                  </a:lnTo>
                  <a:lnTo>
                    <a:pt x="64422" y="401335"/>
                  </a:lnTo>
                  <a:lnTo>
                    <a:pt x="71523" y="377631"/>
                  </a:lnTo>
                  <a:lnTo>
                    <a:pt x="79432" y="353362"/>
                  </a:lnTo>
                  <a:lnTo>
                    <a:pt x="87880" y="328715"/>
                  </a:lnTo>
                  <a:lnTo>
                    <a:pt x="96686" y="303818"/>
                  </a:lnTo>
                  <a:lnTo>
                    <a:pt x="105732" y="278753"/>
                  </a:lnTo>
                  <a:lnTo>
                    <a:pt x="114939" y="253577"/>
                  </a:lnTo>
                  <a:lnTo>
                    <a:pt x="124251" y="228325"/>
                  </a:lnTo>
                  <a:lnTo>
                    <a:pt x="140242" y="183335"/>
                  </a:lnTo>
                  <a:lnTo>
                    <a:pt x="155463" y="142173"/>
                  </a:lnTo>
                  <a:lnTo>
                    <a:pt x="172811" y="102712"/>
                  </a:lnTo>
                  <a:lnTo>
                    <a:pt x="190316" y="59965"/>
                  </a:lnTo>
                  <a:lnTo>
                    <a:pt x="213316" y="19193"/>
                  </a:lnTo>
                  <a:lnTo>
                    <a:pt x="230891" y="3939"/>
                  </a:lnTo>
                  <a:lnTo>
                    <a:pt x="239496" y="0"/>
                  </a:lnTo>
                  <a:lnTo>
                    <a:pt x="243272" y="1066"/>
                  </a:lnTo>
                  <a:lnTo>
                    <a:pt x="250290" y="7895"/>
                  </a:lnTo>
                  <a:lnTo>
                    <a:pt x="251293" y="26452"/>
                  </a:lnTo>
                  <a:lnTo>
                    <a:pt x="248729" y="63828"/>
                  </a:lnTo>
                  <a:lnTo>
                    <a:pt x="247969" y="104536"/>
                  </a:lnTo>
                  <a:lnTo>
                    <a:pt x="246734" y="135726"/>
                  </a:lnTo>
                  <a:lnTo>
                    <a:pt x="242657" y="170755"/>
                  </a:lnTo>
                  <a:lnTo>
                    <a:pt x="242960" y="210312"/>
                  </a:lnTo>
                  <a:lnTo>
                    <a:pt x="245566" y="251529"/>
                  </a:lnTo>
                  <a:lnTo>
                    <a:pt x="246724" y="291015"/>
                  </a:lnTo>
                  <a:lnTo>
                    <a:pt x="250061" y="332552"/>
                  </a:lnTo>
                  <a:lnTo>
                    <a:pt x="254013" y="373592"/>
                  </a:lnTo>
                  <a:lnTo>
                    <a:pt x="255769" y="409470"/>
                  </a:lnTo>
                  <a:lnTo>
                    <a:pt x="261815" y="454363"/>
                  </a:lnTo>
                  <a:lnTo>
                    <a:pt x="265252" y="494476"/>
                  </a:lnTo>
                  <a:lnTo>
                    <a:pt x="268879" y="509057"/>
                  </a:lnTo>
                  <a:lnTo>
                    <a:pt x="271328" y="512946"/>
                  </a:lnTo>
                  <a:lnTo>
                    <a:pt x="272960" y="510247"/>
                  </a:lnTo>
                  <a:lnTo>
                    <a:pt x="276225" y="4730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287"/>
            <p:cNvSpPr/>
            <p:nvPr/>
          </p:nvSpPr>
          <p:spPr>
            <a:xfrm>
              <a:off x="10429875" y="5210175"/>
              <a:ext cx="190501" cy="18950"/>
            </a:xfrm>
            <a:custGeom>
              <a:avLst/>
              <a:gdLst/>
              <a:ahLst/>
              <a:cxnLst/>
              <a:rect l="0" t="0" r="0" b="0"/>
              <a:pathLst>
                <a:path w="190501" h="18950">
                  <a:moveTo>
                    <a:pt x="190500" y="0"/>
                  </a:moveTo>
                  <a:lnTo>
                    <a:pt x="150728" y="13257"/>
                  </a:lnTo>
                  <a:lnTo>
                    <a:pt x="107424" y="17906"/>
                  </a:lnTo>
                  <a:lnTo>
                    <a:pt x="73809" y="18711"/>
                  </a:lnTo>
                  <a:lnTo>
                    <a:pt x="30336" y="18949"/>
                  </a:lnTo>
                  <a:lnTo>
                    <a:pt x="9458" y="17962"/>
                  </a:lnTo>
                  <a:lnTo>
                    <a:pt x="6305" y="16208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288"/>
            <p:cNvSpPr/>
            <p:nvPr/>
          </p:nvSpPr>
          <p:spPr>
            <a:xfrm>
              <a:off x="10870431" y="4876800"/>
              <a:ext cx="269265" cy="420157"/>
            </a:xfrm>
            <a:custGeom>
              <a:avLst/>
              <a:gdLst/>
              <a:ahLst/>
              <a:cxnLst/>
              <a:rect l="0" t="0" r="0" b="0"/>
              <a:pathLst>
                <a:path w="269265" h="420157">
                  <a:moveTo>
                    <a:pt x="102369" y="0"/>
                  </a:moveTo>
                  <a:lnTo>
                    <a:pt x="89185" y="34834"/>
                  </a:lnTo>
                  <a:lnTo>
                    <a:pt x="77460" y="69457"/>
                  </a:lnTo>
                  <a:lnTo>
                    <a:pt x="61665" y="106011"/>
                  </a:lnTo>
                  <a:lnTo>
                    <a:pt x="49706" y="146246"/>
                  </a:lnTo>
                  <a:lnTo>
                    <a:pt x="39804" y="187765"/>
                  </a:lnTo>
                  <a:lnTo>
                    <a:pt x="28349" y="227385"/>
                  </a:lnTo>
                  <a:lnTo>
                    <a:pt x="19024" y="263337"/>
                  </a:lnTo>
                  <a:lnTo>
                    <a:pt x="11351" y="296956"/>
                  </a:lnTo>
                  <a:lnTo>
                    <a:pt x="2140" y="344574"/>
                  </a:lnTo>
                  <a:lnTo>
                    <a:pt x="0" y="383848"/>
                  </a:lnTo>
                  <a:lnTo>
                    <a:pt x="3249" y="402021"/>
                  </a:lnTo>
                  <a:lnTo>
                    <a:pt x="8772" y="408773"/>
                  </a:lnTo>
                  <a:lnTo>
                    <a:pt x="26198" y="419096"/>
                  </a:lnTo>
                  <a:lnTo>
                    <a:pt x="35714" y="420156"/>
                  </a:lnTo>
                  <a:lnTo>
                    <a:pt x="54753" y="415689"/>
                  </a:lnTo>
                  <a:lnTo>
                    <a:pt x="88378" y="391161"/>
                  </a:lnTo>
                  <a:lnTo>
                    <a:pt x="120096" y="346969"/>
                  </a:lnTo>
                  <a:lnTo>
                    <a:pt x="142704" y="309078"/>
                  </a:lnTo>
                  <a:lnTo>
                    <a:pt x="165804" y="266485"/>
                  </a:lnTo>
                  <a:lnTo>
                    <a:pt x="186654" y="219332"/>
                  </a:lnTo>
                  <a:lnTo>
                    <a:pt x="206505" y="172975"/>
                  </a:lnTo>
                  <a:lnTo>
                    <a:pt x="224851" y="129794"/>
                  </a:lnTo>
                  <a:lnTo>
                    <a:pt x="240061" y="92964"/>
                  </a:lnTo>
                  <a:lnTo>
                    <a:pt x="255468" y="47536"/>
                  </a:lnTo>
                  <a:lnTo>
                    <a:pt x="265954" y="4901"/>
                  </a:lnTo>
                  <a:lnTo>
                    <a:pt x="268575" y="92"/>
                  </a:lnTo>
                  <a:lnTo>
                    <a:pt x="269264" y="1120"/>
                  </a:lnTo>
                  <a:lnTo>
                    <a:pt x="260101" y="39293"/>
                  </a:lnTo>
                  <a:lnTo>
                    <a:pt x="251292" y="77141"/>
                  </a:lnTo>
                  <a:lnTo>
                    <a:pt x="241979" y="116813"/>
                  </a:lnTo>
                  <a:lnTo>
                    <a:pt x="232517" y="160436"/>
                  </a:lnTo>
                  <a:lnTo>
                    <a:pt x="223010" y="206874"/>
                  </a:lnTo>
                  <a:lnTo>
                    <a:pt x="213491" y="249091"/>
                  </a:lnTo>
                  <a:lnTo>
                    <a:pt x="203969" y="288411"/>
                  </a:lnTo>
                  <a:lnTo>
                    <a:pt x="199500" y="326872"/>
                  </a:lnTo>
                  <a:lnTo>
                    <a:pt x="203233" y="354967"/>
                  </a:lnTo>
                  <a:lnTo>
                    <a:pt x="207711" y="361528"/>
                  </a:lnTo>
                  <a:lnTo>
                    <a:pt x="221155" y="371640"/>
                  </a:lnTo>
                  <a:lnTo>
                    <a:pt x="228126" y="373702"/>
                  </a:lnTo>
                  <a:lnTo>
                    <a:pt x="254769" y="3714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289"/>
            <p:cNvSpPr/>
            <p:nvPr/>
          </p:nvSpPr>
          <p:spPr>
            <a:xfrm>
              <a:off x="11156251" y="4834356"/>
              <a:ext cx="239763" cy="415423"/>
            </a:xfrm>
            <a:custGeom>
              <a:avLst/>
              <a:gdLst/>
              <a:ahLst/>
              <a:cxnLst/>
              <a:rect l="0" t="0" r="0" b="0"/>
              <a:pathLst>
                <a:path w="239763" h="415423">
                  <a:moveTo>
                    <a:pt x="130874" y="156744"/>
                  </a:moveTo>
                  <a:lnTo>
                    <a:pt x="93676" y="204303"/>
                  </a:lnTo>
                  <a:lnTo>
                    <a:pt x="62495" y="247513"/>
                  </a:lnTo>
                  <a:lnTo>
                    <a:pt x="40176" y="284298"/>
                  </a:lnTo>
                  <a:lnTo>
                    <a:pt x="14729" y="328107"/>
                  </a:lnTo>
                  <a:lnTo>
                    <a:pt x="1237" y="370784"/>
                  </a:lnTo>
                  <a:lnTo>
                    <a:pt x="0" y="378813"/>
                  </a:lnTo>
                  <a:lnTo>
                    <a:pt x="1291" y="386282"/>
                  </a:lnTo>
                  <a:lnTo>
                    <a:pt x="8371" y="400224"/>
                  </a:lnTo>
                  <a:lnTo>
                    <a:pt x="13222" y="404789"/>
                  </a:lnTo>
                  <a:lnTo>
                    <a:pt x="24256" y="409861"/>
                  </a:lnTo>
                  <a:lnTo>
                    <a:pt x="39039" y="406471"/>
                  </a:lnTo>
                  <a:lnTo>
                    <a:pt x="47426" y="402604"/>
                  </a:lnTo>
                  <a:lnTo>
                    <a:pt x="62388" y="387018"/>
                  </a:lnTo>
                  <a:lnTo>
                    <a:pt x="88357" y="348799"/>
                  </a:lnTo>
                  <a:lnTo>
                    <a:pt x="109861" y="315127"/>
                  </a:lnTo>
                  <a:lnTo>
                    <a:pt x="130002" y="278995"/>
                  </a:lnTo>
                  <a:lnTo>
                    <a:pt x="149536" y="238947"/>
                  </a:lnTo>
                  <a:lnTo>
                    <a:pt x="167744" y="196454"/>
                  </a:lnTo>
                  <a:lnTo>
                    <a:pt x="182891" y="152873"/>
                  </a:lnTo>
                  <a:lnTo>
                    <a:pt x="196679" y="111632"/>
                  </a:lnTo>
                  <a:lnTo>
                    <a:pt x="208804" y="75311"/>
                  </a:lnTo>
                  <a:lnTo>
                    <a:pt x="221580" y="37013"/>
                  </a:lnTo>
                  <a:lnTo>
                    <a:pt x="232068" y="8732"/>
                  </a:lnTo>
                  <a:lnTo>
                    <a:pt x="239762" y="0"/>
                  </a:lnTo>
                  <a:lnTo>
                    <a:pt x="238182" y="1708"/>
                  </a:lnTo>
                  <a:lnTo>
                    <a:pt x="217557" y="48941"/>
                  </a:lnTo>
                  <a:lnTo>
                    <a:pt x="200067" y="84703"/>
                  </a:lnTo>
                  <a:lnTo>
                    <a:pt x="181480" y="127168"/>
                  </a:lnTo>
                  <a:lnTo>
                    <a:pt x="168887" y="160532"/>
                  </a:lnTo>
                  <a:lnTo>
                    <a:pt x="156235" y="195469"/>
                  </a:lnTo>
                  <a:lnTo>
                    <a:pt x="143557" y="228636"/>
                  </a:lnTo>
                  <a:lnTo>
                    <a:pt x="133688" y="261015"/>
                  </a:lnTo>
                  <a:lnTo>
                    <a:pt x="125774" y="293045"/>
                  </a:lnTo>
                  <a:lnTo>
                    <a:pt x="116428" y="338711"/>
                  </a:lnTo>
                  <a:lnTo>
                    <a:pt x="114247" y="373290"/>
                  </a:lnTo>
                  <a:lnTo>
                    <a:pt x="117487" y="393745"/>
                  </a:lnTo>
                  <a:lnTo>
                    <a:pt x="125277" y="407775"/>
                  </a:lnTo>
                  <a:lnTo>
                    <a:pt x="130318" y="412998"/>
                  </a:lnTo>
                  <a:lnTo>
                    <a:pt x="135795" y="415422"/>
                  </a:lnTo>
                  <a:lnTo>
                    <a:pt x="147526" y="415293"/>
                  </a:lnTo>
                  <a:lnTo>
                    <a:pt x="188024" y="4043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290"/>
            <p:cNvSpPr/>
            <p:nvPr/>
          </p:nvSpPr>
          <p:spPr>
            <a:xfrm>
              <a:off x="11365805" y="4943475"/>
              <a:ext cx="197546" cy="270194"/>
            </a:xfrm>
            <a:custGeom>
              <a:avLst/>
              <a:gdLst/>
              <a:ahLst/>
              <a:cxnLst/>
              <a:rect l="0" t="0" r="0" b="0"/>
              <a:pathLst>
                <a:path w="197546" h="270194">
                  <a:moveTo>
                    <a:pt x="197545" y="0"/>
                  </a:moveTo>
                  <a:lnTo>
                    <a:pt x="153278" y="23545"/>
                  </a:lnTo>
                  <a:lnTo>
                    <a:pt x="109896" y="47925"/>
                  </a:lnTo>
                  <a:lnTo>
                    <a:pt x="72815" y="85999"/>
                  </a:lnTo>
                  <a:lnTo>
                    <a:pt x="72058" y="92258"/>
                  </a:lnTo>
                  <a:lnTo>
                    <a:pt x="76862" y="107678"/>
                  </a:lnTo>
                  <a:lnTo>
                    <a:pt x="91697" y="122293"/>
                  </a:lnTo>
                  <a:lnTo>
                    <a:pt x="131591" y="155373"/>
                  </a:lnTo>
                  <a:lnTo>
                    <a:pt x="141068" y="168186"/>
                  </a:lnTo>
                  <a:lnTo>
                    <a:pt x="142960" y="173507"/>
                  </a:lnTo>
                  <a:lnTo>
                    <a:pt x="143164" y="178113"/>
                  </a:lnTo>
                  <a:lnTo>
                    <a:pt x="138451" y="190287"/>
                  </a:lnTo>
                  <a:lnTo>
                    <a:pt x="117947" y="223715"/>
                  </a:lnTo>
                  <a:lnTo>
                    <a:pt x="91763" y="247379"/>
                  </a:lnTo>
                  <a:lnTo>
                    <a:pt x="45012" y="269003"/>
                  </a:lnTo>
                  <a:lnTo>
                    <a:pt x="28859" y="270193"/>
                  </a:lnTo>
                  <a:lnTo>
                    <a:pt x="1241" y="267390"/>
                  </a:lnTo>
                  <a:lnTo>
                    <a:pt x="0" y="266102"/>
                  </a:lnTo>
                  <a:lnTo>
                    <a:pt x="2349" y="264185"/>
                  </a:lnTo>
                  <a:lnTo>
                    <a:pt x="16570" y="2571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291"/>
            <p:cNvSpPr/>
            <p:nvPr/>
          </p:nvSpPr>
          <p:spPr>
            <a:xfrm>
              <a:off x="11563350" y="5210175"/>
              <a:ext cx="28576" cy="9526"/>
            </a:xfrm>
            <a:custGeom>
              <a:avLst/>
              <a:gdLst/>
              <a:ahLst/>
              <a:cxnLst/>
              <a:rect l="0" t="0" r="0" b="0"/>
              <a:pathLst>
                <a:path w="28576" h="9526">
                  <a:moveTo>
                    <a:pt x="28575" y="9525"/>
                  </a:moveTo>
                  <a:lnTo>
                    <a:pt x="15318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292"/>
            <p:cNvSpPr/>
            <p:nvPr/>
          </p:nvSpPr>
          <p:spPr>
            <a:xfrm>
              <a:off x="10306050" y="5562267"/>
              <a:ext cx="286731" cy="495634"/>
            </a:xfrm>
            <a:custGeom>
              <a:avLst/>
              <a:gdLst/>
              <a:ahLst/>
              <a:cxnLst/>
              <a:rect l="0" t="0" r="0" b="0"/>
              <a:pathLst>
                <a:path w="286731" h="495634">
                  <a:moveTo>
                    <a:pt x="0" y="495633"/>
                  </a:moveTo>
                  <a:lnTo>
                    <a:pt x="5057" y="495633"/>
                  </a:lnTo>
                  <a:lnTo>
                    <a:pt x="6546" y="494575"/>
                  </a:lnTo>
                  <a:lnTo>
                    <a:pt x="7539" y="492811"/>
                  </a:lnTo>
                  <a:lnTo>
                    <a:pt x="29359" y="452037"/>
                  </a:lnTo>
                  <a:lnTo>
                    <a:pt x="47974" y="416990"/>
                  </a:lnTo>
                  <a:lnTo>
                    <a:pt x="67887" y="379189"/>
                  </a:lnTo>
                  <a:lnTo>
                    <a:pt x="90850" y="337694"/>
                  </a:lnTo>
                  <a:lnTo>
                    <a:pt x="112344" y="294558"/>
                  </a:lnTo>
                  <a:lnTo>
                    <a:pt x="133539" y="249633"/>
                  </a:lnTo>
                  <a:lnTo>
                    <a:pt x="145118" y="225799"/>
                  </a:lnTo>
                  <a:lnTo>
                    <a:pt x="168213" y="178857"/>
                  </a:lnTo>
                  <a:lnTo>
                    <a:pt x="189061" y="136827"/>
                  </a:lnTo>
                  <a:lnTo>
                    <a:pt x="208911" y="99803"/>
                  </a:lnTo>
                  <a:lnTo>
                    <a:pt x="235114" y="54853"/>
                  </a:lnTo>
                  <a:lnTo>
                    <a:pt x="262930" y="16277"/>
                  </a:lnTo>
                  <a:lnTo>
                    <a:pt x="282399" y="0"/>
                  </a:lnTo>
                  <a:lnTo>
                    <a:pt x="285632" y="111"/>
                  </a:lnTo>
                  <a:lnTo>
                    <a:pt x="286730" y="3360"/>
                  </a:lnTo>
                  <a:lnTo>
                    <a:pt x="284821" y="41144"/>
                  </a:lnTo>
                  <a:lnTo>
                    <a:pt x="278185" y="77219"/>
                  </a:lnTo>
                  <a:lnTo>
                    <a:pt x="272510" y="109646"/>
                  </a:lnTo>
                  <a:lnTo>
                    <a:pt x="263637" y="142403"/>
                  </a:lnTo>
                  <a:lnTo>
                    <a:pt x="254755" y="176717"/>
                  </a:lnTo>
                  <a:lnTo>
                    <a:pt x="250808" y="216662"/>
                  </a:lnTo>
                  <a:lnTo>
                    <a:pt x="246231" y="256287"/>
                  </a:lnTo>
                  <a:lnTo>
                    <a:pt x="241727" y="296123"/>
                  </a:lnTo>
                  <a:lnTo>
                    <a:pt x="239726" y="338523"/>
                  </a:lnTo>
                  <a:lnTo>
                    <a:pt x="238837" y="376418"/>
                  </a:lnTo>
                  <a:lnTo>
                    <a:pt x="238441" y="409840"/>
                  </a:lnTo>
                  <a:lnTo>
                    <a:pt x="238220" y="450340"/>
                  </a:lnTo>
                  <a:lnTo>
                    <a:pt x="238167" y="468800"/>
                  </a:lnTo>
                  <a:lnTo>
                    <a:pt x="240269" y="474569"/>
                  </a:lnTo>
                  <a:lnTo>
                    <a:pt x="243787" y="478415"/>
                  </a:lnTo>
                  <a:lnTo>
                    <a:pt x="248250" y="480980"/>
                  </a:lnTo>
                  <a:lnTo>
                    <a:pt x="252284" y="479514"/>
                  </a:lnTo>
                  <a:lnTo>
                    <a:pt x="263017" y="463340"/>
                  </a:lnTo>
                  <a:lnTo>
                    <a:pt x="276225" y="4384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293"/>
            <p:cNvSpPr/>
            <p:nvPr/>
          </p:nvSpPr>
          <p:spPr>
            <a:xfrm>
              <a:off x="10401300" y="5867400"/>
              <a:ext cx="152401" cy="9526"/>
            </a:xfrm>
            <a:custGeom>
              <a:avLst/>
              <a:gdLst/>
              <a:ahLst/>
              <a:cxnLst/>
              <a:rect l="0" t="0" r="0" b="0"/>
              <a:pathLst>
                <a:path w="152401" h="9526">
                  <a:moveTo>
                    <a:pt x="152400" y="9525"/>
                  </a:moveTo>
                  <a:lnTo>
                    <a:pt x="107663" y="9525"/>
                  </a:lnTo>
                  <a:lnTo>
                    <a:pt x="75292" y="9525"/>
                  </a:lnTo>
                  <a:lnTo>
                    <a:pt x="32747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SMARTInkShape-Group63"/>
          <p:cNvGrpSpPr/>
          <p:nvPr/>
        </p:nvGrpSpPr>
        <p:grpSpPr>
          <a:xfrm>
            <a:off x="10784321" y="5713750"/>
            <a:ext cx="1061831" cy="768279"/>
            <a:chOff x="10784321" y="5713750"/>
            <a:chExt cx="1061831" cy="768279"/>
          </a:xfrm>
        </p:grpSpPr>
        <p:sp>
          <p:nvSpPr>
            <p:cNvPr id="121" name="SMARTInkShape-294"/>
            <p:cNvSpPr/>
            <p:nvPr/>
          </p:nvSpPr>
          <p:spPr>
            <a:xfrm>
              <a:off x="10832648" y="5713750"/>
              <a:ext cx="216353" cy="371382"/>
            </a:xfrm>
            <a:custGeom>
              <a:avLst/>
              <a:gdLst/>
              <a:ahLst/>
              <a:cxnLst/>
              <a:rect l="0" t="0" r="0" b="0"/>
              <a:pathLst>
                <a:path w="216353" h="371382">
                  <a:moveTo>
                    <a:pt x="35377" y="96500"/>
                  </a:moveTo>
                  <a:lnTo>
                    <a:pt x="40434" y="91444"/>
                  </a:lnTo>
                  <a:lnTo>
                    <a:pt x="42916" y="86139"/>
                  </a:lnTo>
                  <a:lnTo>
                    <a:pt x="44510" y="74110"/>
                  </a:lnTo>
                  <a:lnTo>
                    <a:pt x="80730" y="34300"/>
                  </a:lnTo>
                  <a:lnTo>
                    <a:pt x="113020" y="10925"/>
                  </a:lnTo>
                  <a:lnTo>
                    <a:pt x="140440" y="964"/>
                  </a:lnTo>
                  <a:lnTo>
                    <a:pt x="151986" y="0"/>
                  </a:lnTo>
                  <a:lnTo>
                    <a:pt x="170459" y="4575"/>
                  </a:lnTo>
                  <a:lnTo>
                    <a:pt x="185724" y="16486"/>
                  </a:lnTo>
                  <a:lnTo>
                    <a:pt x="192758" y="24108"/>
                  </a:lnTo>
                  <a:lnTo>
                    <a:pt x="207715" y="60116"/>
                  </a:lnTo>
                  <a:lnTo>
                    <a:pt x="208736" y="104300"/>
                  </a:lnTo>
                  <a:lnTo>
                    <a:pt x="202032" y="138066"/>
                  </a:lnTo>
                  <a:lnTo>
                    <a:pt x="190937" y="173183"/>
                  </a:lnTo>
                  <a:lnTo>
                    <a:pt x="175423" y="206428"/>
                  </a:lnTo>
                  <a:lnTo>
                    <a:pt x="155123" y="238843"/>
                  </a:lnTo>
                  <a:lnTo>
                    <a:pt x="122716" y="284020"/>
                  </a:lnTo>
                  <a:lnTo>
                    <a:pt x="93006" y="321395"/>
                  </a:lnTo>
                  <a:lnTo>
                    <a:pt x="61272" y="349755"/>
                  </a:lnTo>
                  <a:lnTo>
                    <a:pt x="30703" y="365919"/>
                  </a:lnTo>
                  <a:lnTo>
                    <a:pt x="6466" y="371381"/>
                  </a:lnTo>
                  <a:lnTo>
                    <a:pt x="3404" y="367596"/>
                  </a:lnTo>
                  <a:lnTo>
                    <a:pt x="0" y="352101"/>
                  </a:lnTo>
                  <a:lnTo>
                    <a:pt x="3140" y="324634"/>
                  </a:lnTo>
                  <a:lnTo>
                    <a:pt x="10819" y="311487"/>
                  </a:lnTo>
                  <a:lnTo>
                    <a:pt x="32996" y="289367"/>
                  </a:lnTo>
                  <a:lnTo>
                    <a:pt x="48077" y="282761"/>
                  </a:lnTo>
                  <a:lnTo>
                    <a:pt x="67480" y="280883"/>
                  </a:lnTo>
                  <a:lnTo>
                    <a:pt x="104979" y="286834"/>
                  </a:lnTo>
                  <a:lnTo>
                    <a:pt x="145214" y="308158"/>
                  </a:lnTo>
                  <a:lnTo>
                    <a:pt x="155808" y="317923"/>
                  </a:lnTo>
                  <a:lnTo>
                    <a:pt x="165102" y="328260"/>
                  </a:lnTo>
                  <a:lnTo>
                    <a:pt x="176288" y="336382"/>
                  </a:lnTo>
                  <a:lnTo>
                    <a:pt x="211372" y="343468"/>
                  </a:lnTo>
                  <a:lnTo>
                    <a:pt x="213031" y="342637"/>
                  </a:lnTo>
                  <a:lnTo>
                    <a:pt x="216352" y="334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295"/>
            <p:cNvSpPr/>
            <p:nvPr/>
          </p:nvSpPr>
          <p:spPr>
            <a:xfrm>
              <a:off x="11163300" y="5886450"/>
              <a:ext cx="47626" cy="38101"/>
            </a:xfrm>
            <a:custGeom>
              <a:avLst/>
              <a:gdLst/>
              <a:ahLst/>
              <a:cxnLst/>
              <a:rect l="0" t="0" r="0" b="0"/>
              <a:pathLst>
                <a:path w="47626" h="38101">
                  <a:moveTo>
                    <a:pt x="0" y="38100"/>
                  </a:moveTo>
                  <a:lnTo>
                    <a:pt x="5057" y="33044"/>
                  </a:lnTo>
                  <a:lnTo>
                    <a:pt x="10361" y="30561"/>
                  </a:lnTo>
                  <a:lnTo>
                    <a:pt x="13257" y="29899"/>
                  </a:lnTo>
                  <a:lnTo>
                    <a:pt x="476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296"/>
            <p:cNvSpPr/>
            <p:nvPr/>
          </p:nvSpPr>
          <p:spPr>
            <a:xfrm>
              <a:off x="11182350" y="5743575"/>
              <a:ext cx="85726" cy="276226"/>
            </a:xfrm>
            <a:custGeom>
              <a:avLst/>
              <a:gdLst/>
              <a:ahLst/>
              <a:cxnLst/>
              <a:rect l="0" t="0" r="0" b="0"/>
              <a:pathLst>
                <a:path w="85726" h="276226">
                  <a:moveTo>
                    <a:pt x="85725" y="0"/>
                  </a:moveTo>
                  <a:lnTo>
                    <a:pt x="84667" y="9721"/>
                  </a:lnTo>
                  <a:lnTo>
                    <a:pt x="72541" y="40020"/>
                  </a:lnTo>
                  <a:lnTo>
                    <a:pt x="58888" y="72889"/>
                  </a:lnTo>
                  <a:lnTo>
                    <a:pt x="48140" y="113319"/>
                  </a:lnTo>
                  <a:lnTo>
                    <a:pt x="35430" y="152109"/>
                  </a:lnTo>
                  <a:lnTo>
                    <a:pt x="23903" y="190414"/>
                  </a:lnTo>
                  <a:lnTo>
                    <a:pt x="14953" y="236226"/>
                  </a:lnTo>
                  <a:lnTo>
                    <a:pt x="0" y="2762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297"/>
            <p:cNvSpPr/>
            <p:nvPr/>
          </p:nvSpPr>
          <p:spPr>
            <a:xfrm>
              <a:off x="10784321" y="6203438"/>
              <a:ext cx="259548" cy="278591"/>
            </a:xfrm>
            <a:custGeom>
              <a:avLst/>
              <a:gdLst/>
              <a:ahLst/>
              <a:cxnLst/>
              <a:rect l="0" t="0" r="0" b="0"/>
              <a:pathLst>
                <a:path w="259548" h="278591">
                  <a:moveTo>
                    <a:pt x="112279" y="16387"/>
                  </a:moveTo>
                  <a:lnTo>
                    <a:pt x="107222" y="21443"/>
                  </a:lnTo>
                  <a:lnTo>
                    <a:pt x="94975" y="56505"/>
                  </a:lnTo>
                  <a:lnTo>
                    <a:pt x="78107" y="98241"/>
                  </a:lnTo>
                  <a:lnTo>
                    <a:pt x="55587" y="143064"/>
                  </a:lnTo>
                  <a:lnTo>
                    <a:pt x="40212" y="183626"/>
                  </a:lnTo>
                  <a:lnTo>
                    <a:pt x="23781" y="221397"/>
                  </a:lnTo>
                  <a:lnTo>
                    <a:pt x="4800" y="267908"/>
                  </a:lnTo>
                  <a:lnTo>
                    <a:pt x="0" y="278590"/>
                  </a:lnTo>
                  <a:lnTo>
                    <a:pt x="1442" y="277972"/>
                  </a:lnTo>
                  <a:lnTo>
                    <a:pt x="24672" y="256177"/>
                  </a:lnTo>
                  <a:lnTo>
                    <a:pt x="50583" y="212555"/>
                  </a:lnTo>
                  <a:lnTo>
                    <a:pt x="72833" y="177169"/>
                  </a:lnTo>
                  <a:lnTo>
                    <a:pt x="95652" y="137051"/>
                  </a:lnTo>
                  <a:lnTo>
                    <a:pt x="119699" y="94473"/>
                  </a:lnTo>
                  <a:lnTo>
                    <a:pt x="151844" y="47216"/>
                  </a:lnTo>
                  <a:lnTo>
                    <a:pt x="195375" y="10818"/>
                  </a:lnTo>
                  <a:lnTo>
                    <a:pt x="209536" y="3328"/>
                  </a:lnTo>
                  <a:lnTo>
                    <a:pt x="222885" y="0"/>
                  </a:lnTo>
                  <a:lnTo>
                    <a:pt x="238695" y="4165"/>
                  </a:lnTo>
                  <a:lnTo>
                    <a:pt x="247357" y="8239"/>
                  </a:lnTo>
                  <a:lnTo>
                    <a:pt x="253131" y="14130"/>
                  </a:lnTo>
                  <a:lnTo>
                    <a:pt x="259547" y="29142"/>
                  </a:lnTo>
                  <a:lnTo>
                    <a:pt x="258101" y="70613"/>
                  </a:lnTo>
                  <a:lnTo>
                    <a:pt x="245914" y="113005"/>
                  </a:lnTo>
                  <a:lnTo>
                    <a:pt x="228897" y="152376"/>
                  </a:lnTo>
                  <a:lnTo>
                    <a:pt x="210731" y="194944"/>
                  </a:lnTo>
                  <a:lnTo>
                    <a:pt x="186771" y="236607"/>
                  </a:lnTo>
                  <a:lnTo>
                    <a:pt x="186281" y="243634"/>
                  </a:lnTo>
                  <a:lnTo>
                    <a:pt x="188073" y="249376"/>
                  </a:lnTo>
                  <a:lnTo>
                    <a:pt x="191383" y="254263"/>
                  </a:lnTo>
                  <a:lnTo>
                    <a:pt x="195706" y="256463"/>
                  </a:lnTo>
                  <a:lnTo>
                    <a:pt x="200706" y="256871"/>
                  </a:lnTo>
                  <a:lnTo>
                    <a:pt x="245629" y="2449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298"/>
            <p:cNvSpPr/>
            <p:nvPr/>
          </p:nvSpPr>
          <p:spPr>
            <a:xfrm>
              <a:off x="11052890" y="6210300"/>
              <a:ext cx="185878" cy="215139"/>
            </a:xfrm>
            <a:custGeom>
              <a:avLst/>
              <a:gdLst/>
              <a:ahLst/>
              <a:cxnLst/>
              <a:rect l="0" t="0" r="0" b="0"/>
              <a:pathLst>
                <a:path w="185878" h="215139">
                  <a:moveTo>
                    <a:pt x="167560" y="0"/>
                  </a:moveTo>
                  <a:lnTo>
                    <a:pt x="157447" y="0"/>
                  </a:lnTo>
                  <a:lnTo>
                    <a:pt x="146838" y="5645"/>
                  </a:lnTo>
                  <a:lnTo>
                    <a:pt x="107440" y="38595"/>
                  </a:lnTo>
                  <a:lnTo>
                    <a:pt x="83777" y="60119"/>
                  </a:lnTo>
                  <a:lnTo>
                    <a:pt x="51762" y="100893"/>
                  </a:lnTo>
                  <a:lnTo>
                    <a:pt x="22469" y="142108"/>
                  </a:lnTo>
                  <a:lnTo>
                    <a:pt x="4861" y="170165"/>
                  </a:lnTo>
                  <a:lnTo>
                    <a:pt x="0" y="185343"/>
                  </a:lnTo>
                  <a:lnTo>
                    <a:pt x="661" y="199144"/>
                  </a:lnTo>
                  <a:lnTo>
                    <a:pt x="4483" y="210217"/>
                  </a:lnTo>
                  <a:lnTo>
                    <a:pt x="6984" y="213170"/>
                  </a:lnTo>
                  <a:lnTo>
                    <a:pt x="9709" y="215138"/>
                  </a:lnTo>
                  <a:lnTo>
                    <a:pt x="21204" y="214503"/>
                  </a:lnTo>
                  <a:lnTo>
                    <a:pt x="49397" y="205472"/>
                  </a:lnTo>
                  <a:lnTo>
                    <a:pt x="81895" y="178288"/>
                  </a:lnTo>
                  <a:lnTo>
                    <a:pt x="112617" y="139522"/>
                  </a:lnTo>
                  <a:lnTo>
                    <a:pt x="143889" y="96469"/>
                  </a:lnTo>
                  <a:lnTo>
                    <a:pt x="174073" y="53430"/>
                  </a:lnTo>
                  <a:lnTo>
                    <a:pt x="181038" y="43855"/>
                  </a:lnTo>
                  <a:lnTo>
                    <a:pt x="184959" y="34631"/>
                  </a:lnTo>
                  <a:lnTo>
                    <a:pt x="185509" y="34729"/>
                  </a:lnTo>
                  <a:lnTo>
                    <a:pt x="185877" y="35853"/>
                  </a:lnTo>
                  <a:lnTo>
                    <a:pt x="165768" y="73561"/>
                  </a:lnTo>
                  <a:lnTo>
                    <a:pt x="149410" y="113778"/>
                  </a:lnTo>
                  <a:lnTo>
                    <a:pt x="133812" y="160798"/>
                  </a:lnTo>
                  <a:lnTo>
                    <a:pt x="130034" y="196283"/>
                  </a:lnTo>
                  <a:lnTo>
                    <a:pt x="131959" y="198589"/>
                  </a:lnTo>
                  <a:lnTo>
                    <a:pt x="148510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299"/>
            <p:cNvSpPr/>
            <p:nvPr/>
          </p:nvSpPr>
          <p:spPr>
            <a:xfrm>
              <a:off x="11242879" y="6214459"/>
              <a:ext cx="603273" cy="223159"/>
            </a:xfrm>
            <a:custGeom>
              <a:avLst/>
              <a:gdLst/>
              <a:ahLst/>
              <a:cxnLst/>
              <a:rect l="0" t="0" r="0" b="0"/>
              <a:pathLst>
                <a:path w="603273" h="223159">
                  <a:moveTo>
                    <a:pt x="72821" y="52991"/>
                  </a:moveTo>
                  <a:lnTo>
                    <a:pt x="67764" y="52991"/>
                  </a:lnTo>
                  <a:lnTo>
                    <a:pt x="62460" y="64280"/>
                  </a:lnTo>
                  <a:lnTo>
                    <a:pt x="47311" y="110373"/>
                  </a:lnTo>
                  <a:lnTo>
                    <a:pt x="36588" y="157797"/>
                  </a:lnTo>
                  <a:lnTo>
                    <a:pt x="29907" y="174008"/>
                  </a:lnTo>
                  <a:lnTo>
                    <a:pt x="102" y="219189"/>
                  </a:lnTo>
                  <a:lnTo>
                    <a:pt x="0" y="220940"/>
                  </a:lnTo>
                  <a:lnTo>
                    <a:pt x="991" y="222107"/>
                  </a:lnTo>
                  <a:lnTo>
                    <a:pt x="2709" y="222885"/>
                  </a:lnTo>
                  <a:lnTo>
                    <a:pt x="20297" y="198698"/>
                  </a:lnTo>
                  <a:lnTo>
                    <a:pt x="41593" y="158325"/>
                  </a:lnTo>
                  <a:lnTo>
                    <a:pt x="71356" y="116954"/>
                  </a:lnTo>
                  <a:lnTo>
                    <a:pt x="97931" y="73387"/>
                  </a:lnTo>
                  <a:lnTo>
                    <a:pt x="117018" y="42870"/>
                  </a:lnTo>
                  <a:lnTo>
                    <a:pt x="128094" y="33323"/>
                  </a:lnTo>
                  <a:lnTo>
                    <a:pt x="140074" y="28375"/>
                  </a:lnTo>
                  <a:lnTo>
                    <a:pt x="146232" y="27055"/>
                  </a:lnTo>
                  <a:lnTo>
                    <a:pt x="151394" y="29351"/>
                  </a:lnTo>
                  <a:lnTo>
                    <a:pt x="159954" y="40367"/>
                  </a:lnTo>
                  <a:lnTo>
                    <a:pt x="165665" y="64420"/>
                  </a:lnTo>
                  <a:lnTo>
                    <a:pt x="166538" y="107538"/>
                  </a:lnTo>
                  <a:lnTo>
                    <a:pt x="157616" y="147727"/>
                  </a:lnTo>
                  <a:lnTo>
                    <a:pt x="143606" y="194740"/>
                  </a:lnTo>
                  <a:lnTo>
                    <a:pt x="140038" y="220112"/>
                  </a:lnTo>
                  <a:lnTo>
                    <a:pt x="140916" y="221554"/>
                  </a:lnTo>
                  <a:lnTo>
                    <a:pt x="142559" y="222517"/>
                  </a:lnTo>
                  <a:lnTo>
                    <a:pt x="144713" y="223158"/>
                  </a:lnTo>
                  <a:lnTo>
                    <a:pt x="147207" y="221469"/>
                  </a:lnTo>
                  <a:lnTo>
                    <a:pt x="152801" y="213948"/>
                  </a:lnTo>
                  <a:lnTo>
                    <a:pt x="176356" y="166369"/>
                  </a:lnTo>
                  <a:lnTo>
                    <a:pt x="200202" y="127951"/>
                  </a:lnTo>
                  <a:lnTo>
                    <a:pt x="222475" y="86339"/>
                  </a:lnTo>
                  <a:lnTo>
                    <a:pt x="251568" y="43885"/>
                  </a:lnTo>
                  <a:lnTo>
                    <a:pt x="259156" y="33069"/>
                  </a:lnTo>
                  <a:lnTo>
                    <a:pt x="266056" y="28262"/>
                  </a:lnTo>
                  <a:lnTo>
                    <a:pt x="269378" y="28038"/>
                  </a:lnTo>
                  <a:lnTo>
                    <a:pt x="275891" y="30612"/>
                  </a:lnTo>
                  <a:lnTo>
                    <a:pt x="278050" y="32780"/>
                  </a:lnTo>
                  <a:lnTo>
                    <a:pt x="280450" y="38011"/>
                  </a:lnTo>
                  <a:lnTo>
                    <a:pt x="280932" y="71747"/>
                  </a:lnTo>
                  <a:lnTo>
                    <a:pt x="271936" y="110083"/>
                  </a:lnTo>
                  <a:lnTo>
                    <a:pt x="259966" y="148229"/>
                  </a:lnTo>
                  <a:lnTo>
                    <a:pt x="246138" y="195277"/>
                  </a:lnTo>
                  <a:lnTo>
                    <a:pt x="244823" y="212508"/>
                  </a:lnTo>
                  <a:lnTo>
                    <a:pt x="246756" y="216485"/>
                  </a:lnTo>
                  <a:lnTo>
                    <a:pt x="250161" y="219137"/>
                  </a:lnTo>
                  <a:lnTo>
                    <a:pt x="254548" y="220905"/>
                  </a:lnTo>
                  <a:lnTo>
                    <a:pt x="265067" y="220047"/>
                  </a:lnTo>
                  <a:lnTo>
                    <a:pt x="276797" y="215080"/>
                  </a:lnTo>
                  <a:lnTo>
                    <a:pt x="321793" y="175018"/>
                  </a:lnTo>
                  <a:lnTo>
                    <a:pt x="356010" y="135539"/>
                  </a:lnTo>
                  <a:lnTo>
                    <a:pt x="389985" y="88948"/>
                  </a:lnTo>
                  <a:lnTo>
                    <a:pt x="416970" y="48240"/>
                  </a:lnTo>
                  <a:lnTo>
                    <a:pt x="418671" y="41358"/>
                  </a:lnTo>
                  <a:lnTo>
                    <a:pt x="416319" y="18794"/>
                  </a:lnTo>
                  <a:lnTo>
                    <a:pt x="404697" y="22270"/>
                  </a:lnTo>
                  <a:lnTo>
                    <a:pt x="379999" y="36128"/>
                  </a:lnTo>
                  <a:lnTo>
                    <a:pt x="359276" y="56461"/>
                  </a:lnTo>
                  <a:lnTo>
                    <a:pt x="338366" y="86720"/>
                  </a:lnTo>
                  <a:lnTo>
                    <a:pt x="325103" y="126172"/>
                  </a:lnTo>
                  <a:lnTo>
                    <a:pt x="321080" y="163300"/>
                  </a:lnTo>
                  <a:lnTo>
                    <a:pt x="326387" y="176453"/>
                  </a:lnTo>
                  <a:lnTo>
                    <a:pt x="330765" y="182924"/>
                  </a:lnTo>
                  <a:lnTo>
                    <a:pt x="335800" y="187238"/>
                  </a:lnTo>
                  <a:lnTo>
                    <a:pt x="347039" y="192031"/>
                  </a:lnTo>
                  <a:lnTo>
                    <a:pt x="380437" y="184617"/>
                  </a:lnTo>
                  <a:lnTo>
                    <a:pt x="423920" y="162090"/>
                  </a:lnTo>
                  <a:lnTo>
                    <a:pt x="460262" y="128164"/>
                  </a:lnTo>
                  <a:lnTo>
                    <a:pt x="501175" y="82312"/>
                  </a:lnTo>
                  <a:lnTo>
                    <a:pt x="542344" y="40709"/>
                  </a:lnTo>
                  <a:lnTo>
                    <a:pt x="585422" y="5199"/>
                  </a:lnTo>
                  <a:lnTo>
                    <a:pt x="596271" y="0"/>
                  </a:lnTo>
                  <a:lnTo>
                    <a:pt x="599587" y="730"/>
                  </a:lnTo>
                  <a:lnTo>
                    <a:pt x="601798" y="3334"/>
                  </a:lnTo>
                  <a:lnTo>
                    <a:pt x="603272" y="7186"/>
                  </a:lnTo>
                  <a:lnTo>
                    <a:pt x="600291" y="37890"/>
                  </a:lnTo>
                  <a:lnTo>
                    <a:pt x="582592" y="75445"/>
                  </a:lnTo>
                  <a:lnTo>
                    <a:pt x="562296" y="113384"/>
                  </a:lnTo>
                  <a:lnTo>
                    <a:pt x="537821" y="146379"/>
                  </a:lnTo>
                  <a:lnTo>
                    <a:pt x="510459" y="166152"/>
                  </a:lnTo>
                  <a:lnTo>
                    <a:pt x="487301" y="173657"/>
                  </a:lnTo>
                  <a:lnTo>
                    <a:pt x="476463" y="172590"/>
                  </a:lnTo>
                  <a:lnTo>
                    <a:pt x="472091" y="170823"/>
                  </a:lnTo>
                  <a:lnTo>
                    <a:pt x="455824" y="148112"/>
                  </a:lnTo>
                  <a:lnTo>
                    <a:pt x="447711" y="104458"/>
                  </a:lnTo>
                  <a:lnTo>
                    <a:pt x="444296" y="720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9944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Ford</dc:creator>
  <cp:lastModifiedBy>Amanda Ford</cp:lastModifiedBy>
  <cp:revision>3</cp:revision>
  <cp:lastPrinted>2015-01-09T17:17:55Z</cp:lastPrinted>
  <dcterms:created xsi:type="dcterms:W3CDTF">2015-01-09T16:51:15Z</dcterms:created>
  <dcterms:modified xsi:type="dcterms:W3CDTF">2015-01-09T17:19:42Z</dcterms:modified>
</cp:coreProperties>
</file>