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C0FC8A-8293-4F87-8D60-3F6569C1D63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47791C-485A-4056-A2D3-C0488719C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9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6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9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5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0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1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66B8-9A3D-4344-92D7-526833AE9E7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92F0A-6295-4973-A7DD-2FDAD050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8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Regular e Irregular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8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-AR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é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 </a:t>
            </a:r>
            <a:r>
              <a:rPr lang="en-US" b="1" dirty="0" err="1" smtClean="0"/>
              <a:t>aste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 </a:t>
            </a:r>
            <a:r>
              <a:rPr lang="en-US" b="1" dirty="0" smtClean="0"/>
              <a:t>ó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 </a:t>
            </a:r>
            <a:r>
              <a:rPr lang="en-US" b="1" dirty="0" err="1" smtClean="0"/>
              <a:t>amos</a:t>
            </a:r>
            <a:endParaRPr lang="en-US" b="1" dirty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err="1" smtClean="0"/>
              <a:t>asteis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 </a:t>
            </a:r>
            <a:r>
              <a:rPr lang="en-US" b="1" dirty="0" err="1" smtClean="0"/>
              <a:t>aron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197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-ER and –IR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 í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err="1" smtClean="0"/>
              <a:t>iste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 </a:t>
            </a:r>
            <a:r>
              <a:rPr lang="en-US" b="1" dirty="0" err="1" smtClean="0"/>
              <a:t>ió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 </a:t>
            </a:r>
            <a:r>
              <a:rPr lang="en-US" b="1" dirty="0" err="1" smtClean="0"/>
              <a:t>imos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 </a:t>
            </a:r>
            <a:r>
              <a:rPr lang="en-US" b="1" dirty="0" err="1" smtClean="0"/>
              <a:t>isteis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b="1" dirty="0" err="1" smtClean="0"/>
              <a:t>ieron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155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SER-to </a:t>
            </a:r>
            <a:r>
              <a:rPr lang="en-US" dirty="0" smtClean="0"/>
              <a:t>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fui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 </a:t>
            </a:r>
            <a:r>
              <a:rPr lang="en-US" b="1" dirty="0" err="1" smtClean="0"/>
              <a:t>fuiste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 </a:t>
            </a:r>
            <a:r>
              <a:rPr lang="en-US" b="1" dirty="0" err="1" smtClean="0"/>
              <a:t>fue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 </a:t>
            </a:r>
            <a:r>
              <a:rPr lang="en-US" b="1" dirty="0" err="1" smtClean="0"/>
              <a:t>fuimos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 </a:t>
            </a:r>
            <a:r>
              <a:rPr lang="en-US" b="1" dirty="0" err="1" smtClean="0"/>
              <a:t>fuisteis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 </a:t>
            </a:r>
            <a:r>
              <a:rPr lang="en-US" b="1" dirty="0" err="1" smtClean="0"/>
              <a:t>fueron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1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R-to </a:t>
            </a:r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fui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 </a:t>
            </a:r>
            <a:r>
              <a:rPr lang="en-US" b="1" dirty="0" err="1" smtClean="0"/>
              <a:t>fuiste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 </a:t>
            </a:r>
            <a:r>
              <a:rPr lang="en-US" b="1" dirty="0" err="1" smtClean="0"/>
              <a:t>fue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 </a:t>
            </a:r>
            <a:r>
              <a:rPr lang="en-US" b="1" dirty="0" err="1" smtClean="0"/>
              <a:t>fuimos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 </a:t>
            </a:r>
            <a:r>
              <a:rPr lang="en-US" b="1" dirty="0" err="1" smtClean="0"/>
              <a:t>fuisteis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 </a:t>
            </a:r>
            <a:r>
              <a:rPr lang="en-US" b="1" dirty="0" err="1" smtClean="0"/>
              <a:t>fueron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7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VER-to </a:t>
            </a:r>
            <a:r>
              <a:rPr lang="en-US" dirty="0" smtClean="0"/>
              <a:t>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 </a:t>
            </a:r>
            <a:r>
              <a:rPr lang="en-US" b="1" dirty="0" smtClean="0"/>
              <a:t>vi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 </a:t>
            </a:r>
            <a:r>
              <a:rPr lang="en-US" b="1" dirty="0" err="1" smtClean="0"/>
              <a:t>viste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 </a:t>
            </a:r>
            <a:r>
              <a:rPr lang="en-US" b="1" dirty="0" err="1" smtClean="0"/>
              <a:t>vio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vimos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 </a:t>
            </a:r>
            <a:r>
              <a:rPr lang="en-US" b="1" dirty="0" err="1" smtClean="0"/>
              <a:t>visteis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 </a:t>
            </a:r>
            <a:r>
              <a:rPr lang="en-US" b="1" dirty="0" err="1" smtClean="0"/>
              <a:t>vieron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9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HACER-to </a:t>
            </a:r>
            <a:r>
              <a:rPr lang="en-US" dirty="0" smtClean="0"/>
              <a:t>DO/MAKE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 </a:t>
            </a:r>
            <a:r>
              <a:rPr lang="en-US" b="1" dirty="0" err="1" smtClean="0"/>
              <a:t>hice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 </a:t>
            </a:r>
            <a:r>
              <a:rPr lang="en-US" b="1" dirty="0" err="1" smtClean="0"/>
              <a:t>hiciste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b="1" dirty="0" err="1" smtClean="0"/>
              <a:t>hizo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 </a:t>
            </a:r>
            <a:r>
              <a:rPr lang="en-US" b="1" dirty="0" err="1" smtClean="0"/>
              <a:t>hicimos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 </a:t>
            </a:r>
            <a:r>
              <a:rPr lang="en-US" b="1" dirty="0" err="1" smtClean="0"/>
              <a:t>hicisteis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 </a:t>
            </a:r>
            <a:r>
              <a:rPr lang="en-US" b="1" dirty="0" err="1" smtClean="0"/>
              <a:t>hicieron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3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LEER-to </a:t>
            </a:r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 </a:t>
            </a:r>
            <a:r>
              <a:rPr lang="en-US" b="1" dirty="0" err="1" smtClean="0"/>
              <a:t>leí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 </a:t>
            </a:r>
            <a:r>
              <a:rPr lang="en-US" b="1" dirty="0" err="1" smtClean="0"/>
              <a:t>leíste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 </a:t>
            </a:r>
            <a:r>
              <a:rPr lang="en-US" b="1" dirty="0" err="1" smtClean="0"/>
              <a:t>le</a:t>
            </a:r>
            <a:r>
              <a:rPr lang="en-US" b="1" u="sng" dirty="0" err="1" smtClean="0"/>
              <a:t>y</a:t>
            </a:r>
            <a:r>
              <a:rPr lang="en-US" b="1" dirty="0" err="1" smtClean="0"/>
              <a:t>ó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 </a:t>
            </a:r>
            <a:r>
              <a:rPr lang="en-US" b="1" dirty="0" err="1" smtClean="0"/>
              <a:t>leímos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 </a:t>
            </a:r>
            <a:r>
              <a:rPr lang="en-US" b="1" dirty="0" err="1" smtClean="0"/>
              <a:t>leísteis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 </a:t>
            </a:r>
            <a:r>
              <a:rPr lang="en-US" b="1" dirty="0" err="1" smtClean="0"/>
              <a:t>le</a:t>
            </a:r>
            <a:r>
              <a:rPr lang="en-US" b="1" u="sng" dirty="0" err="1" smtClean="0"/>
              <a:t>y</a:t>
            </a:r>
            <a:r>
              <a:rPr lang="en-US" b="1" dirty="0" err="1" smtClean="0"/>
              <a:t>eron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0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-CAR, -GAR, -ZAR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-car:  </a:t>
            </a:r>
            <a:r>
              <a:rPr lang="en-US" dirty="0" err="1" smtClean="0"/>
              <a:t>bus</a:t>
            </a:r>
            <a:r>
              <a:rPr lang="en-US" b="1" u="sng" dirty="0" err="1" smtClean="0"/>
              <a:t>car</a:t>
            </a:r>
            <a:r>
              <a:rPr lang="en-US" dirty="0" smtClean="0"/>
              <a:t>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bus</a:t>
            </a:r>
            <a:r>
              <a:rPr lang="en-US" b="1" u="sng" dirty="0" err="1" smtClean="0"/>
              <a:t>que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-gar: </a:t>
            </a:r>
            <a:r>
              <a:rPr lang="en-US" dirty="0" err="1" smtClean="0"/>
              <a:t>lle</a:t>
            </a:r>
            <a:r>
              <a:rPr lang="en-US" b="1" u="sng" dirty="0" err="1" smtClean="0"/>
              <a:t>gar</a:t>
            </a:r>
            <a:r>
              <a:rPr lang="en-US" dirty="0" smtClean="0"/>
              <a:t>	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lle</a:t>
            </a:r>
            <a:r>
              <a:rPr lang="en-US" b="1" u="sng" dirty="0" err="1" smtClean="0"/>
              <a:t>gue</a:t>
            </a:r>
            <a:endParaRPr lang="en-US" b="1" u="sng" dirty="0" smtClean="0"/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zar</a:t>
            </a:r>
            <a:r>
              <a:rPr lang="en-US" dirty="0" smtClean="0"/>
              <a:t>: </a:t>
            </a:r>
            <a:r>
              <a:rPr lang="en-US" dirty="0" err="1" smtClean="0"/>
              <a:t>empe</a:t>
            </a:r>
            <a:r>
              <a:rPr lang="en-US" b="1" u="sng" dirty="0" err="1" smtClean="0"/>
              <a:t>zar</a:t>
            </a:r>
            <a:r>
              <a:rPr lang="en-US" dirty="0" smtClean="0"/>
              <a:t>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empe</a:t>
            </a:r>
            <a:r>
              <a:rPr lang="en-US" b="1" u="sng" dirty="0" err="1" smtClean="0"/>
              <a:t>cé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15545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174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El Pretérito: Regular e Irregular</vt:lpstr>
      <vt:lpstr>-AR Endings</vt:lpstr>
      <vt:lpstr>-ER and –IR Endings</vt:lpstr>
      <vt:lpstr>SER-to BE</vt:lpstr>
      <vt:lpstr>IR-to GO</vt:lpstr>
      <vt:lpstr>VER-to SEE</vt:lpstr>
      <vt:lpstr>HACER-to DO/MAKE</vt:lpstr>
      <vt:lpstr>LEER-to READ</vt:lpstr>
      <vt:lpstr>-CAR, -GAR, -ZAR 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Pretérito: Regular e Irregular</dc:title>
  <dc:creator>Amanda Ford</dc:creator>
  <cp:lastModifiedBy>Amanda Ford</cp:lastModifiedBy>
  <cp:revision>3</cp:revision>
  <cp:lastPrinted>2016-08-12T15:29:09Z</cp:lastPrinted>
  <dcterms:created xsi:type="dcterms:W3CDTF">2016-08-12T15:28:47Z</dcterms:created>
  <dcterms:modified xsi:type="dcterms:W3CDTF">2016-08-15T13:20:42Z</dcterms:modified>
</cp:coreProperties>
</file>