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F8911-E65E-4AE7-A847-2A3BB1F3AE9E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0A4C3-95FF-4730-99E9-F5D1B7F21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E1C4-1546-4E6C-BDA0-03E25BD64AA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7B2-E7B5-43C6-A529-47611CD9B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E1C4-1546-4E6C-BDA0-03E25BD64AA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7B2-E7B5-43C6-A529-47611CD9B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E1C4-1546-4E6C-BDA0-03E25BD64AA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7B2-E7B5-43C6-A529-47611CD9B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E1C4-1546-4E6C-BDA0-03E25BD64AA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7B2-E7B5-43C6-A529-47611CD9B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E1C4-1546-4E6C-BDA0-03E25BD64AA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7B2-E7B5-43C6-A529-47611CD9B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E1C4-1546-4E6C-BDA0-03E25BD64AA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7B2-E7B5-43C6-A529-47611CD9B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E1C4-1546-4E6C-BDA0-03E25BD64AA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7B2-E7B5-43C6-A529-47611CD9B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E1C4-1546-4E6C-BDA0-03E25BD64AA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7B2-E7B5-43C6-A529-47611CD9B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E1C4-1546-4E6C-BDA0-03E25BD64AA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7B2-E7B5-43C6-A529-47611CD9B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E1C4-1546-4E6C-BDA0-03E25BD64AA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7B2-E7B5-43C6-A529-47611CD9B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E1C4-1546-4E6C-BDA0-03E25BD64AA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7B2-E7B5-43C6-A529-47611CD9B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BE1C4-1546-4E6C-BDA0-03E25BD64AA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B27B2-E7B5-43C6-A529-47611CD9B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Preterite</a:t>
            </a:r>
            <a:r>
              <a:rPr lang="en-US" dirty="0" smtClean="0">
                <a:solidFill>
                  <a:schemeClr val="bg1"/>
                </a:solidFill>
              </a:rPr>
              <a:t> of –AR Verbs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Punto</a:t>
            </a:r>
            <a:r>
              <a:rPr lang="en-US" dirty="0" smtClean="0">
                <a:solidFill>
                  <a:schemeClr val="bg1"/>
                </a:solidFill>
              </a:rPr>
              <a:t> #1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/>
                </a:solidFill>
              </a:rPr>
              <a:t>Use the </a:t>
            </a:r>
            <a:r>
              <a:rPr lang="en-US" b="1" dirty="0" err="1" smtClean="0">
                <a:solidFill>
                  <a:schemeClr val="bg1"/>
                </a:solidFill>
              </a:rPr>
              <a:t>preterite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 talk about what happened or what someone did at a </a:t>
            </a:r>
            <a:r>
              <a:rPr lang="en-US" dirty="0" smtClean="0">
                <a:solidFill>
                  <a:schemeClr val="bg1"/>
                </a:solidFill>
              </a:rPr>
              <a:t>specific </a:t>
            </a:r>
            <a:r>
              <a:rPr lang="en-US" dirty="0" smtClean="0">
                <a:solidFill>
                  <a:schemeClr val="bg1"/>
                </a:solidFill>
              </a:rPr>
              <a:t>point in the </a:t>
            </a:r>
            <a:r>
              <a:rPr lang="en-US" dirty="0" smtClean="0">
                <a:solidFill>
                  <a:schemeClr val="bg1"/>
                </a:solidFill>
              </a:rPr>
              <a:t>past.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Conjugations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-é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en-US" dirty="0" err="1" smtClean="0">
                <a:solidFill>
                  <a:schemeClr val="bg1"/>
                </a:solidFill>
              </a:rPr>
              <a:t>aste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-ó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en-US" dirty="0" err="1" smtClean="0">
                <a:solidFill>
                  <a:schemeClr val="bg1"/>
                </a:solidFill>
              </a:rPr>
              <a:t>amos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en-US" dirty="0" err="1" smtClean="0">
                <a:solidFill>
                  <a:schemeClr val="bg1"/>
                </a:solidFill>
              </a:rPr>
              <a:t>asteis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aron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Punto</a:t>
            </a:r>
            <a:r>
              <a:rPr lang="en-US" dirty="0" smtClean="0">
                <a:solidFill>
                  <a:schemeClr val="bg1"/>
                </a:solidFill>
              </a:rPr>
              <a:t> #2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b="1" dirty="0" err="1" smtClean="0">
                <a:solidFill>
                  <a:schemeClr val="bg1"/>
                </a:solidFill>
              </a:rPr>
              <a:t>nosotros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form of </a:t>
            </a:r>
            <a:r>
              <a:rPr lang="en-US" dirty="0" err="1" smtClean="0">
                <a:solidFill>
                  <a:schemeClr val="bg1"/>
                </a:solidFill>
              </a:rPr>
              <a:t>preterite</a:t>
            </a:r>
            <a:r>
              <a:rPr lang="en-US" dirty="0" smtClean="0">
                <a:solidFill>
                  <a:schemeClr val="bg1"/>
                </a:solidFill>
              </a:rPr>
              <a:t> –AR verbs look like the present tense form.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Use </a:t>
            </a:r>
            <a:r>
              <a:rPr lang="en-US" b="1" dirty="0" smtClean="0">
                <a:solidFill>
                  <a:schemeClr val="bg1"/>
                </a:solidFill>
              </a:rPr>
              <a:t>context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clues to decide whether the speaker is talking about the present or past.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Punto</a:t>
            </a:r>
            <a:r>
              <a:rPr lang="en-US" dirty="0" smtClean="0">
                <a:solidFill>
                  <a:schemeClr val="bg1"/>
                </a:solidFill>
              </a:rPr>
              <a:t> #3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/>
                </a:solidFill>
              </a:rPr>
              <a:t> The </a:t>
            </a:r>
            <a:r>
              <a:rPr lang="en-US" b="1" dirty="0" smtClean="0">
                <a:solidFill>
                  <a:schemeClr val="bg1"/>
                </a:solidFill>
              </a:rPr>
              <a:t>stem-changing</a:t>
            </a:r>
            <a:r>
              <a:rPr lang="en-US" dirty="0" smtClean="0">
                <a:solidFill>
                  <a:schemeClr val="bg1"/>
                </a:solidFill>
              </a:rPr>
              <a:t> -</a:t>
            </a:r>
            <a:r>
              <a:rPr lang="en-US" dirty="0" smtClean="0">
                <a:solidFill>
                  <a:schemeClr val="bg1"/>
                </a:solidFill>
              </a:rPr>
              <a:t>AR verbs DO NOT have stem changes in the </a:t>
            </a:r>
            <a:r>
              <a:rPr lang="en-US" dirty="0" err="1" smtClean="0">
                <a:solidFill>
                  <a:schemeClr val="bg1"/>
                </a:solidFill>
              </a:rPr>
              <a:t>preterite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EXAMPLE:  </a:t>
            </a:r>
            <a:r>
              <a:rPr lang="en-US" dirty="0" err="1" smtClean="0">
                <a:solidFill>
                  <a:schemeClr val="bg1"/>
                </a:solidFill>
              </a:rPr>
              <a:t>Yo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</a:rPr>
              <a:t>encontré</a:t>
            </a:r>
            <a:r>
              <a:rPr lang="en-US" dirty="0" smtClean="0">
                <a:solidFill>
                  <a:schemeClr val="bg1"/>
                </a:solidFill>
              </a:rPr>
              <a:t> un </a:t>
            </a:r>
            <a:r>
              <a:rPr lang="en-US" dirty="0" err="1" smtClean="0">
                <a:solidFill>
                  <a:schemeClr val="bg1"/>
                </a:solidFill>
              </a:rPr>
              <a:t>libro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muy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fantástico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Preterite of –AR Verbs</vt:lpstr>
      <vt:lpstr>Punto #1</vt:lpstr>
      <vt:lpstr>Conjugations</vt:lpstr>
      <vt:lpstr>Punto #2</vt:lpstr>
      <vt:lpstr>Punto #3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Preterite of –AR Verbs</dc:title>
  <dc:creator>aford</dc:creator>
  <cp:lastModifiedBy>aford</cp:lastModifiedBy>
  <cp:revision>6</cp:revision>
  <dcterms:created xsi:type="dcterms:W3CDTF">2013-02-13T16:08:33Z</dcterms:created>
  <dcterms:modified xsi:type="dcterms:W3CDTF">2013-02-13T16:24:01Z</dcterms:modified>
</cp:coreProperties>
</file>