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71" r:id="rId8"/>
    <p:sldId id="270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61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734F-3687-47ED-B410-B06CC6F52869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8275-C85C-4812-90AD-65C8AC39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734F-3687-47ED-B410-B06CC6F52869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8275-C85C-4812-90AD-65C8AC39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734F-3687-47ED-B410-B06CC6F52869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8275-C85C-4812-90AD-65C8AC39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734F-3687-47ED-B410-B06CC6F52869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8275-C85C-4812-90AD-65C8AC39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734F-3687-47ED-B410-B06CC6F52869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8275-C85C-4812-90AD-65C8AC39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734F-3687-47ED-B410-B06CC6F52869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8275-C85C-4812-90AD-65C8AC39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734F-3687-47ED-B410-B06CC6F52869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8275-C85C-4812-90AD-65C8AC39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734F-3687-47ED-B410-B06CC6F52869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8275-C85C-4812-90AD-65C8AC39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734F-3687-47ED-B410-B06CC6F52869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8275-C85C-4812-90AD-65C8AC39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734F-3687-47ED-B410-B06CC6F52869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8275-C85C-4812-90AD-65C8AC394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734F-3687-47ED-B410-B06CC6F52869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5C8275-C85C-4812-90AD-65C8AC3945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34734F-3687-47ED-B410-B06CC6F52869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5C8275-C85C-4812-90AD-65C8AC39453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Tense</a:t>
            </a:r>
            <a:br>
              <a:rPr lang="en-US" dirty="0" smtClean="0"/>
            </a:br>
            <a:r>
              <a:rPr lang="en-US" dirty="0" smtClean="0"/>
              <a:t>Oral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"/>
            <a:ext cx="6771149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EN4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"/>
            <a:ext cx="6477000" cy="6408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00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3415"/>
            <a:ext cx="4832350" cy="6714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H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382000" cy="5261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WOBOD1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6096000" cy="6713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ART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"/>
            <a:ext cx="5334000" cy="6345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ARTA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876800" cy="6437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WOBOD2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8600"/>
            <a:ext cx="4370388" cy="6286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MEN4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04800"/>
            <a:ext cx="5344690" cy="6399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TD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57200"/>
            <a:ext cx="6172200" cy="5792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ARTA0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8651147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WOBOD0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865" y="1219200"/>
            <a:ext cx="8658873" cy="5456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MINODA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5200" y="203200"/>
            <a:ext cx="4672013" cy="645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MEN2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8837296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OK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03178"/>
            <a:ext cx="7924800" cy="6158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MEN4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0"/>
            <a:ext cx="3581400" cy="6382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</TotalTime>
  <Words>3</Words>
  <Application>Microsoft Office PowerPoint</Application>
  <PresentationFormat>On-screen Show (4:3)</PresentationFormat>
  <Paragraphs>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Constantia</vt:lpstr>
      <vt:lpstr>Wingdings 2</vt:lpstr>
      <vt:lpstr>Flow</vt:lpstr>
      <vt:lpstr>Present Tense Oral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 Oral Practice</dc:title>
  <dc:creator>aford</dc:creator>
  <cp:lastModifiedBy>Amanda Ford</cp:lastModifiedBy>
  <cp:revision>2</cp:revision>
  <dcterms:created xsi:type="dcterms:W3CDTF">2012-08-26T02:24:08Z</dcterms:created>
  <dcterms:modified xsi:type="dcterms:W3CDTF">2014-01-27T19:37:20Z</dcterms:modified>
</cp:coreProperties>
</file>