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10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C33A9-5DB0-41E6-8C40-D05C9A2CDFE3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C25F1-B31B-4B0F-94C2-3B57CE18F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492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C33A9-5DB0-41E6-8C40-D05C9A2CDFE3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C25F1-B31B-4B0F-94C2-3B57CE18F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544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C33A9-5DB0-41E6-8C40-D05C9A2CDFE3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C25F1-B31B-4B0F-94C2-3B57CE18F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048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C33A9-5DB0-41E6-8C40-D05C9A2CDFE3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C25F1-B31B-4B0F-94C2-3B57CE18F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127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C33A9-5DB0-41E6-8C40-D05C9A2CDFE3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C25F1-B31B-4B0F-94C2-3B57CE18F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136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C33A9-5DB0-41E6-8C40-D05C9A2CDFE3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C25F1-B31B-4B0F-94C2-3B57CE18F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932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C33A9-5DB0-41E6-8C40-D05C9A2CDFE3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C25F1-B31B-4B0F-94C2-3B57CE18F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065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C33A9-5DB0-41E6-8C40-D05C9A2CDFE3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C25F1-B31B-4B0F-94C2-3B57CE18F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59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C33A9-5DB0-41E6-8C40-D05C9A2CDFE3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C25F1-B31B-4B0F-94C2-3B57CE18F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532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C33A9-5DB0-41E6-8C40-D05C9A2CDFE3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C25F1-B31B-4B0F-94C2-3B57CE18F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739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C33A9-5DB0-41E6-8C40-D05C9A2CDFE3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C25F1-B31B-4B0F-94C2-3B57CE18F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442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C33A9-5DB0-41E6-8C40-D05C9A2CDFE3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C25F1-B31B-4B0F-94C2-3B57CE18F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218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1949450" y="4270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Present Tense</a:t>
            </a:r>
            <a:b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Regular Verbs</a:t>
            </a:r>
            <a:endParaRPr lang="en-US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sz="half" idx="1"/>
          </p:nvPr>
        </p:nvSpPr>
        <p:spPr>
          <a:xfrm>
            <a:off x="1949450" y="1295400"/>
            <a:ext cx="4038600" cy="2133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s-ES" b="1" dirty="0" smtClean="0">
                <a:solidFill>
                  <a:srgbClr val="FF9933"/>
                </a:solidFill>
              </a:rPr>
              <a:t>–AR </a:t>
            </a:r>
            <a:r>
              <a:rPr lang="es-ES" b="1" dirty="0" err="1" smtClean="0">
                <a:solidFill>
                  <a:srgbClr val="FF9933"/>
                </a:solidFill>
              </a:rPr>
              <a:t>verbs</a:t>
            </a:r>
            <a:endParaRPr lang="es-ES" b="1" dirty="0" smtClean="0">
              <a:solidFill>
                <a:srgbClr val="FF9933"/>
              </a:solidFill>
            </a:endParaRPr>
          </a:p>
          <a:p>
            <a:pPr eaLnBrk="1" hangingPunct="1"/>
            <a:r>
              <a:rPr lang="es-ES" dirty="0" smtClean="0">
                <a:solidFill>
                  <a:srgbClr val="FF9933"/>
                </a:solidFill>
              </a:rPr>
              <a:t>-o	-amos</a:t>
            </a:r>
          </a:p>
          <a:p>
            <a:pPr eaLnBrk="1" hangingPunct="1"/>
            <a:r>
              <a:rPr lang="es-ES" dirty="0" smtClean="0">
                <a:solidFill>
                  <a:srgbClr val="FF9933"/>
                </a:solidFill>
              </a:rPr>
              <a:t>-as	 -</a:t>
            </a:r>
            <a:r>
              <a:rPr lang="es-ES" dirty="0" err="1" smtClean="0">
                <a:solidFill>
                  <a:srgbClr val="FF9933"/>
                </a:solidFill>
              </a:rPr>
              <a:t>áis</a:t>
            </a:r>
            <a:endParaRPr lang="es-ES" dirty="0" smtClean="0">
              <a:solidFill>
                <a:srgbClr val="FF9933"/>
              </a:solidFill>
            </a:endParaRPr>
          </a:p>
          <a:p>
            <a:pPr eaLnBrk="1" hangingPunct="1"/>
            <a:r>
              <a:rPr lang="es-ES" dirty="0" smtClean="0">
                <a:solidFill>
                  <a:srgbClr val="FF9933"/>
                </a:solidFill>
              </a:rPr>
              <a:t>-a	-</a:t>
            </a:r>
            <a:r>
              <a:rPr lang="es-ES" dirty="0" err="1" smtClean="0">
                <a:solidFill>
                  <a:srgbClr val="FF9933"/>
                </a:solidFill>
              </a:rPr>
              <a:t>an</a:t>
            </a:r>
            <a:endParaRPr lang="es-ES" dirty="0" smtClean="0">
              <a:solidFill>
                <a:srgbClr val="FF9933"/>
              </a:solidFill>
            </a:endParaRPr>
          </a:p>
        </p:txBody>
      </p:sp>
      <p:sp>
        <p:nvSpPr>
          <p:cNvPr id="5124" name="Content Placeholder 2"/>
          <p:cNvSpPr>
            <a:spLocks noGrp="1"/>
          </p:cNvSpPr>
          <p:nvPr>
            <p:ph sz="half" idx="1"/>
          </p:nvPr>
        </p:nvSpPr>
        <p:spPr>
          <a:xfrm>
            <a:off x="5715000" y="1295400"/>
            <a:ext cx="4038600" cy="2133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s-ES" b="1" dirty="0" smtClean="0">
                <a:solidFill>
                  <a:srgbClr val="7030A0"/>
                </a:solidFill>
              </a:rPr>
              <a:t>–ER </a:t>
            </a:r>
            <a:r>
              <a:rPr lang="es-ES" b="1" dirty="0" err="1" smtClean="0">
                <a:solidFill>
                  <a:srgbClr val="7030A0"/>
                </a:solidFill>
              </a:rPr>
              <a:t>verbs</a:t>
            </a:r>
            <a:endParaRPr lang="es-ES" b="1" dirty="0" smtClean="0">
              <a:solidFill>
                <a:srgbClr val="7030A0"/>
              </a:solidFill>
            </a:endParaRPr>
          </a:p>
          <a:p>
            <a:pPr eaLnBrk="1" hangingPunct="1"/>
            <a:r>
              <a:rPr lang="es-ES" dirty="0" smtClean="0">
                <a:solidFill>
                  <a:srgbClr val="7030A0"/>
                </a:solidFill>
              </a:rPr>
              <a:t>-o	-</a:t>
            </a:r>
            <a:r>
              <a:rPr lang="es-ES" dirty="0" err="1" smtClean="0">
                <a:solidFill>
                  <a:srgbClr val="7030A0"/>
                </a:solidFill>
              </a:rPr>
              <a:t>emos</a:t>
            </a:r>
            <a:endParaRPr lang="es-ES" dirty="0" smtClean="0">
              <a:solidFill>
                <a:srgbClr val="7030A0"/>
              </a:solidFill>
            </a:endParaRPr>
          </a:p>
          <a:p>
            <a:pPr eaLnBrk="1" hangingPunct="1"/>
            <a:r>
              <a:rPr lang="es-ES" dirty="0" smtClean="0">
                <a:solidFill>
                  <a:srgbClr val="7030A0"/>
                </a:solidFill>
              </a:rPr>
              <a:t>-es	 </a:t>
            </a:r>
            <a:r>
              <a:rPr lang="es-ES" dirty="0" smtClean="0">
                <a:solidFill>
                  <a:srgbClr val="7030A0"/>
                </a:solidFill>
              </a:rPr>
              <a:t>-</a:t>
            </a:r>
            <a:r>
              <a:rPr lang="es-ES" dirty="0" err="1" smtClean="0">
                <a:solidFill>
                  <a:srgbClr val="7030A0"/>
                </a:solidFill>
              </a:rPr>
              <a:t>é</a:t>
            </a:r>
            <a:r>
              <a:rPr lang="es-ES" dirty="0" err="1" smtClean="0">
                <a:solidFill>
                  <a:srgbClr val="7030A0"/>
                </a:solidFill>
              </a:rPr>
              <a:t>is</a:t>
            </a:r>
            <a:endParaRPr lang="es-ES" dirty="0" smtClean="0">
              <a:solidFill>
                <a:srgbClr val="7030A0"/>
              </a:solidFill>
            </a:endParaRPr>
          </a:p>
          <a:p>
            <a:pPr eaLnBrk="1" hangingPunct="1"/>
            <a:r>
              <a:rPr lang="es-ES" dirty="0" smtClean="0">
                <a:solidFill>
                  <a:srgbClr val="7030A0"/>
                </a:solidFill>
              </a:rPr>
              <a:t>-e	-en</a:t>
            </a:r>
          </a:p>
        </p:txBody>
      </p:sp>
      <p:sp>
        <p:nvSpPr>
          <p:cNvPr id="5125" name="Content Placeholder 2"/>
          <p:cNvSpPr>
            <a:spLocks noGrp="1"/>
          </p:cNvSpPr>
          <p:nvPr>
            <p:ph sz="half" idx="1"/>
          </p:nvPr>
        </p:nvSpPr>
        <p:spPr>
          <a:xfrm>
            <a:off x="1828800" y="3810000"/>
            <a:ext cx="4038600" cy="2133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s-ES" b="1" dirty="0" smtClean="0">
                <a:solidFill>
                  <a:srgbClr val="000066"/>
                </a:solidFill>
              </a:rPr>
              <a:t>–IR </a:t>
            </a:r>
            <a:r>
              <a:rPr lang="es-ES" b="1" dirty="0" err="1" smtClean="0">
                <a:solidFill>
                  <a:srgbClr val="000066"/>
                </a:solidFill>
              </a:rPr>
              <a:t>verbs</a:t>
            </a:r>
            <a:endParaRPr lang="es-ES" b="1" dirty="0" smtClean="0">
              <a:solidFill>
                <a:srgbClr val="000066"/>
              </a:solidFill>
            </a:endParaRPr>
          </a:p>
          <a:p>
            <a:pPr eaLnBrk="1" hangingPunct="1"/>
            <a:r>
              <a:rPr lang="es-ES" dirty="0" smtClean="0">
                <a:solidFill>
                  <a:srgbClr val="000066"/>
                </a:solidFill>
              </a:rPr>
              <a:t>-o	-</a:t>
            </a:r>
            <a:r>
              <a:rPr lang="es-ES" dirty="0" err="1" smtClean="0">
                <a:solidFill>
                  <a:srgbClr val="000066"/>
                </a:solidFill>
              </a:rPr>
              <a:t>imos</a:t>
            </a:r>
            <a:endParaRPr lang="es-ES" dirty="0" smtClean="0">
              <a:solidFill>
                <a:srgbClr val="000066"/>
              </a:solidFill>
            </a:endParaRPr>
          </a:p>
          <a:p>
            <a:pPr eaLnBrk="1" hangingPunct="1"/>
            <a:r>
              <a:rPr lang="es-ES" dirty="0" smtClean="0">
                <a:solidFill>
                  <a:srgbClr val="000066"/>
                </a:solidFill>
              </a:rPr>
              <a:t>-es	 -</a:t>
            </a:r>
            <a:r>
              <a:rPr lang="es-ES" dirty="0" err="1">
                <a:solidFill>
                  <a:srgbClr val="000066"/>
                </a:solidFill>
              </a:rPr>
              <a:t>í</a:t>
            </a:r>
            <a:r>
              <a:rPr lang="es-ES" dirty="0" err="1" smtClean="0">
                <a:solidFill>
                  <a:srgbClr val="000066"/>
                </a:solidFill>
              </a:rPr>
              <a:t>s</a:t>
            </a:r>
            <a:endParaRPr lang="es-ES" dirty="0" smtClean="0">
              <a:solidFill>
                <a:srgbClr val="000066"/>
              </a:solidFill>
            </a:endParaRPr>
          </a:p>
          <a:p>
            <a:pPr eaLnBrk="1" hangingPunct="1"/>
            <a:r>
              <a:rPr lang="es-ES" dirty="0" smtClean="0">
                <a:solidFill>
                  <a:srgbClr val="000066"/>
                </a:solidFill>
              </a:rPr>
              <a:t>-e	-en</a:t>
            </a:r>
          </a:p>
        </p:txBody>
      </p:sp>
    </p:spTree>
    <p:extLst>
      <p:ext uri="{BB962C8B-B14F-4D97-AF65-F5344CB8AC3E}">
        <p14:creationId xmlns:p14="http://schemas.microsoft.com/office/powerpoint/2010/main" val="3535219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Andalus</vt:lpstr>
      <vt:lpstr>Arial</vt:lpstr>
      <vt:lpstr>Calibri</vt:lpstr>
      <vt:lpstr>Calibri Light</vt:lpstr>
      <vt:lpstr>Office Theme</vt:lpstr>
      <vt:lpstr>Present Tense Regular Verbs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 Tense Regular Verbs</dc:title>
  <dc:creator>Amanda Ford</dc:creator>
  <cp:lastModifiedBy>Amanda Ford</cp:lastModifiedBy>
  <cp:revision>1</cp:revision>
  <dcterms:created xsi:type="dcterms:W3CDTF">2014-10-02T17:13:54Z</dcterms:created>
  <dcterms:modified xsi:type="dcterms:W3CDTF">2014-10-02T17:14:08Z</dcterms:modified>
</cp:coreProperties>
</file>