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F198D-5E6F-43CB-9688-B92C9D63D510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B6CE1-9937-41F3-971E-E652A2DC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9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5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3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3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9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8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62F3-4DC0-40A0-8E1B-ECAA0A41CB1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8B17-3B2D-4DBB-8F85-A0C40BACC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7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Mi</a:t>
            </a:r>
            <a:r>
              <a:rPr lang="en-US" sz="3600" dirty="0" smtClean="0"/>
              <a:t> </a:t>
            </a:r>
            <a:r>
              <a:rPr lang="en-US" sz="3600" dirty="0" err="1" smtClean="0"/>
              <a:t>papá</a:t>
            </a:r>
            <a:r>
              <a:rPr lang="en-US" sz="3600" dirty="0" smtClean="0"/>
              <a:t> </a:t>
            </a:r>
            <a:r>
              <a:rPr lang="en-US" sz="3600" dirty="0" err="1" smtClean="0"/>
              <a:t>corta</a:t>
            </a:r>
            <a:r>
              <a:rPr lang="en-US" sz="3600" dirty="0" smtClean="0"/>
              <a:t> el </a:t>
            </a:r>
            <a:r>
              <a:rPr lang="en-US" sz="3600" dirty="0" err="1" smtClean="0"/>
              <a:t>césped</a:t>
            </a:r>
            <a:r>
              <a:rPr lang="en-US" sz="3600" dirty="0" smtClean="0"/>
              <a:t> </a:t>
            </a:r>
            <a:r>
              <a:rPr lang="en-US" sz="3600" dirty="0" err="1" smtClean="0"/>
              <a:t>todas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semanas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>My dad cuts the grass every week.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¡_____________________ </a:t>
            </a:r>
            <a:r>
              <a:rPr lang="en-US" dirty="0" err="1" smtClean="0">
                <a:solidFill>
                  <a:schemeClr val="tx1"/>
                </a:solidFill>
              </a:rPr>
              <a:t>ahora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057400"/>
            <a:ext cx="2438400" cy="241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camarero</a:t>
            </a:r>
            <a:r>
              <a:rPr lang="en-US" dirty="0" smtClean="0"/>
              <a:t> </a:t>
            </a:r>
            <a:r>
              <a:rPr lang="en-US" dirty="0" err="1" smtClean="0"/>
              <a:t>trae</a:t>
            </a:r>
            <a:r>
              <a:rPr lang="en-US" dirty="0" smtClean="0"/>
              <a:t> la comida a </a:t>
            </a:r>
            <a:r>
              <a:rPr lang="en-US" dirty="0" err="1" smtClean="0"/>
              <a:t>nuestra</a:t>
            </a:r>
            <a:r>
              <a:rPr lang="en-US" dirty="0" smtClean="0"/>
              <a:t> mesa.</a:t>
            </a:r>
            <a:br>
              <a:rPr lang="en-US" dirty="0" smtClean="0"/>
            </a:br>
            <a:r>
              <a:rPr lang="en-US" dirty="0" smtClean="0"/>
              <a:t>The waiter brings our food to the table.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¡</a:t>
            </a:r>
            <a:r>
              <a:rPr lang="en-US" dirty="0" err="1" smtClean="0"/>
              <a:t>Él</a:t>
            </a:r>
            <a:r>
              <a:rPr lang="en-US" dirty="0" smtClean="0"/>
              <a:t> ________________________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90800"/>
            <a:ext cx="3276600" cy="220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señor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bebidas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The man serves the drinks.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¡</a:t>
            </a:r>
            <a:r>
              <a:rPr lang="en-US" dirty="0" err="1" smtClean="0"/>
              <a:t>Él</a:t>
            </a:r>
            <a:r>
              <a:rPr lang="en-US" dirty="0" smtClean="0"/>
              <a:t> ______________________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lv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11086"/>
            <a:ext cx="3705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500" dirty="0" err="1" smtClean="0"/>
              <a:t>Siempre</a:t>
            </a:r>
            <a:r>
              <a:rPr lang="en-US" sz="3500" dirty="0" smtClean="0"/>
              <a:t> </a:t>
            </a:r>
            <a:r>
              <a:rPr lang="en-US" sz="3500" dirty="0" err="1" smtClean="0"/>
              <a:t>pedimos</a:t>
            </a:r>
            <a:r>
              <a:rPr lang="en-US" sz="3500" dirty="0" smtClean="0"/>
              <a:t> </a:t>
            </a:r>
            <a:r>
              <a:rPr lang="en-US" sz="3500" dirty="0" err="1" smtClean="0"/>
              <a:t>postres</a:t>
            </a:r>
            <a:r>
              <a:rPr lang="en-US" sz="3500" dirty="0" smtClean="0"/>
              <a:t> </a:t>
            </a:r>
            <a:r>
              <a:rPr lang="en-US" sz="3500" dirty="0" err="1" smtClean="0"/>
              <a:t>después</a:t>
            </a:r>
            <a:r>
              <a:rPr lang="en-US" sz="3500" dirty="0" smtClean="0"/>
              <a:t> de la </a:t>
            </a:r>
            <a:r>
              <a:rPr lang="en-US" sz="3500" dirty="0" err="1" smtClean="0"/>
              <a:t>cena</a:t>
            </a:r>
            <a:r>
              <a:rPr lang="en-US" sz="3500" dirty="0" smtClean="0"/>
              <a:t>.</a:t>
            </a:r>
            <a:br>
              <a:rPr lang="en-US" sz="3500" dirty="0" smtClean="0"/>
            </a:br>
            <a:r>
              <a:rPr lang="en-US" sz="3500" dirty="0" smtClean="0"/>
              <a:t>We </a:t>
            </a:r>
            <a:r>
              <a:rPr lang="en-US" sz="3500" dirty="0" smtClean="0"/>
              <a:t>always order </a:t>
            </a:r>
            <a:r>
              <a:rPr lang="en-US" sz="3500" dirty="0" smtClean="0"/>
              <a:t>desserts after dinner.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¡____________________________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88" y="1881602"/>
            <a:ext cx="1676400" cy="1654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42095"/>
            <a:ext cx="3453544" cy="230524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4042928" y="1676400"/>
            <a:ext cx="3259233" cy="2043049"/>
          </a:xfrm>
          <a:prstGeom prst="cloudCallout">
            <a:avLst>
              <a:gd name="adj1" fmla="val -63605"/>
              <a:gd name="adj2" fmla="val 30251"/>
            </a:avLst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4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gatito</a:t>
            </a:r>
            <a:r>
              <a:rPr lang="en-US" dirty="0" smtClean="0"/>
              <a:t> se </a:t>
            </a:r>
            <a:r>
              <a:rPr lang="en-US" dirty="0" err="1" smtClean="0"/>
              <a:t>relaja</a:t>
            </a:r>
            <a:r>
              <a:rPr lang="en-US" dirty="0" smtClean="0"/>
              <a:t> en la </a:t>
            </a:r>
            <a:r>
              <a:rPr lang="en-US" dirty="0" err="1" smtClean="0"/>
              <a:t>hamaca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The cat relaxes in the hammock.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¡____________________________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33601"/>
            <a:ext cx="3431044" cy="213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conchas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Maria looks for shells.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¡____________________________ </a:t>
            </a:r>
            <a:r>
              <a:rPr lang="en-US" dirty="0" err="1"/>
              <a:t>ahora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449572"/>
            <a:ext cx="4434986" cy="335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 smtClean="0"/>
              <a:t>Cuando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estamos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vacaciones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caminamos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b="1" dirty="0" smtClean="0"/>
              <a:t> la playa </a:t>
            </a:r>
            <a:r>
              <a:rPr lang="en-US" sz="3200" b="1" dirty="0" err="1" smtClean="0"/>
              <a:t>todas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mañanas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When we are on vacation, we walk the beach every morning.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800100" lvl="2" indent="0">
              <a:buNone/>
            </a:pPr>
            <a:r>
              <a:rPr lang="en-US" sz="3200" dirty="0" smtClean="0"/>
              <a:t>¡_________________________ </a:t>
            </a:r>
            <a:r>
              <a:rPr lang="en-US" sz="3200" dirty="0" err="1" smtClean="0"/>
              <a:t>ahora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3810000" cy="285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me </a:t>
            </a:r>
            <a:r>
              <a:rPr lang="en-US" dirty="0" err="1" smtClean="0"/>
              <a:t>entreno</a:t>
            </a:r>
            <a:r>
              <a:rPr lang="en-US" dirty="0" smtClean="0"/>
              <a:t> en la playa.</a:t>
            </a:r>
            <a:br>
              <a:rPr lang="en-US" dirty="0" smtClean="0"/>
            </a:br>
            <a:r>
              <a:rPr lang="en-US" dirty="0" smtClean="0"/>
              <a:t>I train at the beach.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¡____________________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52600"/>
            <a:ext cx="4343400" cy="28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2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perro</a:t>
            </a:r>
            <a:r>
              <a:rPr lang="en-US" dirty="0" smtClean="0"/>
              <a:t> </a:t>
            </a:r>
            <a:r>
              <a:rPr lang="en-US" dirty="0" err="1" smtClean="0"/>
              <a:t>duerme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dogs likes to sleep.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err="1" smtClean="0"/>
              <a:t>Él</a:t>
            </a:r>
            <a:r>
              <a:rPr lang="en-US" dirty="0" smtClean="0"/>
              <a:t> 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4419600" cy="331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138" y="838200"/>
            <a:ext cx="5300662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mi </a:t>
            </a:r>
            <a:r>
              <a:rPr lang="en-US" dirty="0" err="1" smtClean="0"/>
              <a:t>hermanita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vestir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 </a:t>
            </a:r>
            <a:r>
              <a:rPr lang="en-US" dirty="0" err="1" smtClean="0"/>
              <a:t>muñeca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My little sister dresses her baby doll.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¡_______________________ </a:t>
            </a:r>
            <a:r>
              <a:rPr lang="en-US" dirty="0" smtClean="0"/>
              <a:t>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2471738" cy="327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leen</a:t>
            </a:r>
            <a:r>
              <a:rPr lang="en-US" dirty="0" smtClean="0"/>
              <a:t> la </a:t>
            </a:r>
            <a:r>
              <a:rPr lang="en-US" dirty="0" err="1" smtClean="0"/>
              <a:t>lección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The students read the lesson.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_________________________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00200"/>
            <a:ext cx="3810000" cy="276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se </a:t>
            </a:r>
            <a:r>
              <a:rPr lang="en-US" dirty="0" err="1" smtClean="0"/>
              <a:t>afeita</a:t>
            </a:r>
            <a:r>
              <a:rPr lang="en-US" dirty="0"/>
              <a:t> </a:t>
            </a:r>
            <a:r>
              <a:rPr lang="en-US" dirty="0" smtClean="0"/>
              <a:t>en la </a:t>
            </a:r>
            <a:r>
              <a:rPr lang="en-US" dirty="0" err="1" smtClean="0"/>
              <a:t>ducha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My brother shaves in the shower.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¡</a:t>
            </a:r>
            <a:r>
              <a:rPr lang="en-US" dirty="0" err="1" smtClean="0"/>
              <a:t>Él</a:t>
            </a:r>
            <a:r>
              <a:rPr lang="en-US" dirty="0" smtClean="0"/>
              <a:t> ________________________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425825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4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109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Mi papá corta el césped todas las semanas. My dad cuts the grass every week.</vt:lpstr>
      <vt:lpstr>El gatito se relaja en la hamaca. The cat relaxes in the hammock.</vt:lpstr>
      <vt:lpstr>María busca conchas. Maria looks for shells.  </vt:lpstr>
      <vt:lpstr>Cuando estamos de vacaciones, caminamos por la playa todas las mañanas. When we are on vacation, we walk the beach every morning.</vt:lpstr>
      <vt:lpstr>Yo me entreno en la playa. I train at the beach.</vt:lpstr>
      <vt:lpstr>Mi perro duerme. My dogs likes to sleep.</vt:lpstr>
      <vt:lpstr>  A mi hermanita le gusta vestir su muñeca. My little sister dresses her baby doll.</vt:lpstr>
      <vt:lpstr>Los estudiantes leen la lección. The students read the lesson.</vt:lpstr>
      <vt:lpstr>Mi hermano se afeita en la ducha. My brother shaves in the shower.</vt:lpstr>
      <vt:lpstr>El camarero trae la comida a nuestra mesa. The waiter brings our food to the table.</vt:lpstr>
      <vt:lpstr>El señor sirve las bebidas. The man serves the drinks.  </vt:lpstr>
      <vt:lpstr>Siempre pedimos postres después de la cena. We always order desserts after dinner.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está haciendo el hombre?</dc:title>
  <dc:creator>FCBOE</dc:creator>
  <cp:lastModifiedBy>Amanda Ford</cp:lastModifiedBy>
  <cp:revision>14</cp:revision>
  <cp:lastPrinted>2014-08-15T11:37:46Z</cp:lastPrinted>
  <dcterms:created xsi:type="dcterms:W3CDTF">2011-10-25T14:41:13Z</dcterms:created>
  <dcterms:modified xsi:type="dcterms:W3CDTF">2014-09-25T14:15:42Z</dcterms:modified>
</cp:coreProperties>
</file>