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9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1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7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05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26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1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86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86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8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2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2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9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0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8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6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9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1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51FA9D4-6886-4CD2-B307-2C539B7E538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F9EAD8F-B878-46BA-8D83-48685D6BD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0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Prepositions Oral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4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Los sombreros </a:t>
            </a:r>
            <a:r>
              <a:rPr lang="en-US" sz="2800" b="1" dirty="0" err="1" smtClean="0"/>
              <a:t>están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detrás</a:t>
            </a:r>
            <a:r>
              <a:rPr lang="en-US" sz="2800" b="1" dirty="0" smtClean="0"/>
              <a:t> de la </a:t>
            </a:r>
            <a:r>
              <a:rPr lang="en-US" sz="2800" b="1" dirty="0" err="1" smtClean="0"/>
              <a:t>Señora</a:t>
            </a:r>
            <a:r>
              <a:rPr lang="en-US" sz="2800" b="1" dirty="0" smtClean="0"/>
              <a:t> Ford.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4333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Los </a:t>
            </a:r>
            <a:r>
              <a:rPr lang="en-US" sz="2800" b="1" dirty="0" err="1" smtClean="0"/>
              <a:t>cuadernos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esponja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cerca</a:t>
            </a:r>
            <a:r>
              <a:rPr lang="en-US" sz="2800" b="1" dirty="0" smtClean="0"/>
              <a:t> de la </a:t>
            </a:r>
            <a:r>
              <a:rPr lang="en-US" sz="2800" b="1" dirty="0" err="1" smtClean="0"/>
              <a:t>puerta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86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La </a:t>
            </a:r>
            <a:r>
              <a:rPr lang="en-US" sz="3200" b="1" dirty="0" err="1" smtClean="0"/>
              <a:t>computadora</a:t>
            </a:r>
            <a:r>
              <a:rPr lang="en-US" sz="3200" b="1" dirty="0" smtClean="0"/>
              <a:t> de la </a:t>
            </a:r>
            <a:r>
              <a:rPr lang="en-US" sz="3200" b="1" dirty="0" err="1" smtClean="0"/>
              <a:t>Señora</a:t>
            </a:r>
            <a:r>
              <a:rPr lang="en-US" sz="3200" b="1" dirty="0" smtClean="0"/>
              <a:t> Ford </a:t>
            </a:r>
            <a:r>
              <a:rPr lang="en-US" sz="3200" b="1" dirty="0" err="1" smtClean="0"/>
              <a:t>está</a:t>
            </a:r>
            <a:r>
              <a:rPr lang="en-US" sz="3200" b="1" dirty="0" smtClean="0"/>
              <a:t> a la </a:t>
            </a:r>
            <a:r>
              <a:rPr lang="en-US" sz="3200" b="1" dirty="0" err="1" smtClean="0"/>
              <a:t>derecha</a:t>
            </a:r>
            <a:r>
              <a:rPr lang="en-US" sz="3200" b="1" dirty="0" smtClean="0"/>
              <a:t> de la </a:t>
            </a:r>
            <a:r>
              <a:rPr lang="en-US" sz="3200" b="1" dirty="0" err="1" smtClean="0"/>
              <a:t>puerta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512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Los </a:t>
            </a:r>
            <a:r>
              <a:rPr lang="en-US" sz="2800" b="1" dirty="0" err="1" smtClean="0"/>
              <a:t>diccionarios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escima</a:t>
            </a:r>
            <a:r>
              <a:rPr lang="en-US" sz="2800" b="1" dirty="0" smtClean="0"/>
              <a:t> del </a:t>
            </a:r>
            <a:r>
              <a:rPr lang="en-US" sz="2800" b="1" dirty="0" err="1" smtClean="0"/>
              <a:t>estante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111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El </a:t>
            </a:r>
            <a:r>
              <a:rPr lang="en-US" sz="2800" b="1" dirty="0" err="1" smtClean="0"/>
              <a:t>gabinete</a:t>
            </a:r>
            <a:r>
              <a:rPr lang="en-US" sz="2800" b="1" dirty="0" smtClean="0"/>
              <a:t> negro </a:t>
            </a:r>
            <a:r>
              <a:rPr lang="en-US" sz="2800" b="1" dirty="0" err="1" smtClean="0"/>
              <a:t>está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lejos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ventantas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8518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Los </a:t>
            </a:r>
            <a:r>
              <a:rPr lang="en-US" sz="2800" b="1" dirty="0" err="1" smtClean="0"/>
              <a:t>pósteres</a:t>
            </a:r>
            <a:r>
              <a:rPr lang="en-US" sz="2800" b="1" dirty="0" smtClean="0"/>
              <a:t> de los </a:t>
            </a:r>
            <a:r>
              <a:rPr lang="en-US" sz="2800" b="1" dirty="0" err="1" smtClean="0"/>
              <a:t>verbos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debajo</a:t>
            </a:r>
            <a:r>
              <a:rPr lang="en-US" sz="2800" b="1" dirty="0" smtClean="0"/>
              <a:t> de la </a:t>
            </a:r>
            <a:r>
              <a:rPr lang="en-US" sz="2800" b="1" dirty="0" err="1" smtClean="0"/>
              <a:t>pizarra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440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El </a:t>
            </a:r>
            <a:r>
              <a:rPr lang="en-US" sz="3200" b="1" dirty="0" err="1" smtClean="0"/>
              <a:t>sacapuntos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está</a:t>
            </a:r>
            <a:r>
              <a:rPr lang="en-US" sz="3200" b="1" dirty="0" smtClean="0"/>
              <a:t> a la </a:t>
            </a:r>
            <a:r>
              <a:rPr lang="en-US" sz="3200" b="1" dirty="0" err="1" smtClean="0"/>
              <a:t>izquierda</a:t>
            </a:r>
            <a:r>
              <a:rPr lang="en-US" sz="3200" b="1" dirty="0" smtClean="0"/>
              <a:t> de la </a:t>
            </a:r>
            <a:r>
              <a:rPr lang="en-US" sz="3200" b="1" dirty="0" err="1" smtClean="0"/>
              <a:t>pizarra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902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Las </a:t>
            </a:r>
            <a:r>
              <a:rPr lang="en-US" sz="3200" b="1" dirty="0" err="1" smtClean="0"/>
              <a:t>grapadoras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están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lejos</a:t>
            </a:r>
            <a:r>
              <a:rPr lang="en-US" sz="3200" b="1" dirty="0" smtClean="0"/>
              <a:t> del </a:t>
            </a:r>
            <a:r>
              <a:rPr lang="en-US" sz="3200" b="1" dirty="0" err="1" smtClean="0"/>
              <a:t>proyector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computadora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453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El </a:t>
            </a:r>
            <a:r>
              <a:rPr lang="en-US" sz="2800" b="1" dirty="0" err="1" smtClean="0"/>
              <a:t>escritorio</a:t>
            </a:r>
            <a:r>
              <a:rPr lang="en-US" sz="2800" b="1" dirty="0" smtClean="0"/>
              <a:t> de la </a:t>
            </a:r>
            <a:r>
              <a:rPr lang="en-US" sz="2800" b="1" dirty="0" err="1" smtClean="0"/>
              <a:t>Señora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está</a:t>
            </a:r>
            <a:r>
              <a:rPr lang="en-US" sz="2800" b="1" dirty="0" smtClean="0"/>
              <a:t> a la </a:t>
            </a:r>
            <a:r>
              <a:rPr lang="en-US" sz="2800" b="1" dirty="0" err="1" smtClean="0"/>
              <a:t>derecha</a:t>
            </a:r>
            <a:r>
              <a:rPr lang="en-US" sz="2800" b="1" dirty="0" smtClean="0"/>
              <a:t> de los </a:t>
            </a:r>
            <a:r>
              <a:rPr lang="en-US" sz="2800" b="1" dirty="0" err="1" smtClean="0"/>
              <a:t>estudiantes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2484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El poster de Taylor Swift </a:t>
            </a:r>
            <a:r>
              <a:rPr lang="en-US" sz="3200" b="1" dirty="0" err="1" smtClean="0"/>
              <a:t>está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debajo</a:t>
            </a:r>
            <a:r>
              <a:rPr lang="en-US" sz="3200" b="1" dirty="0" smtClean="0"/>
              <a:t> de los </a:t>
            </a:r>
            <a:r>
              <a:rPr lang="en-US" sz="3200" b="1" dirty="0" err="1" smtClean="0"/>
              <a:t>diccionarios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6621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800" b="1" dirty="0"/>
              <a:t>El </a:t>
            </a:r>
            <a:r>
              <a:rPr lang="en-US" sz="2800" b="1" dirty="0" err="1"/>
              <a:t>escritorio</a:t>
            </a:r>
            <a:r>
              <a:rPr lang="en-US" sz="2800" b="1" dirty="0"/>
              <a:t> de la </a:t>
            </a:r>
            <a:r>
              <a:rPr lang="en-US" sz="2800" b="1" dirty="0" err="1"/>
              <a:t>Señora</a:t>
            </a:r>
            <a:r>
              <a:rPr lang="en-US" sz="2800" b="1" dirty="0"/>
              <a:t> Ford </a:t>
            </a:r>
            <a:r>
              <a:rPr lang="en-US" sz="2800" b="1" dirty="0" err="1"/>
              <a:t>está</a:t>
            </a:r>
            <a:r>
              <a:rPr lang="en-US" sz="2800" b="1" dirty="0"/>
              <a:t> </a:t>
            </a:r>
            <a:r>
              <a:rPr lang="en-US" sz="2800" b="1" dirty="0" err="1"/>
              <a:t>enfrente</a:t>
            </a:r>
            <a:r>
              <a:rPr lang="en-US" sz="2800" b="1" dirty="0"/>
              <a:t> de los </a:t>
            </a:r>
            <a:r>
              <a:rPr lang="en-US" sz="2800" b="1" dirty="0" err="1"/>
              <a:t>estudiantes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832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La </a:t>
            </a:r>
            <a:r>
              <a:rPr lang="en-US" sz="2800" b="1" dirty="0" err="1" smtClean="0"/>
              <a:t>cinta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encima</a:t>
            </a:r>
            <a:r>
              <a:rPr lang="en-US" sz="2800" b="1" dirty="0" smtClean="0"/>
              <a:t> de la mesa.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5625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El </a:t>
            </a:r>
            <a:r>
              <a:rPr lang="en-US" sz="3600" b="1" dirty="0" err="1" smtClean="0"/>
              <a:t>pegamento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está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detrás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las</a:t>
            </a:r>
            <a:r>
              <a:rPr lang="en-US" sz="3600" b="1" dirty="0" smtClean="0"/>
              <a:t> Tijeras.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234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La </a:t>
            </a:r>
            <a:r>
              <a:rPr lang="en-US" sz="2800" b="1" dirty="0" err="1" smtClean="0"/>
              <a:t>pizarra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lejos</a:t>
            </a:r>
            <a:r>
              <a:rPr lang="en-US" sz="2800" b="1" dirty="0" smtClean="0"/>
              <a:t> de los </a:t>
            </a:r>
            <a:r>
              <a:rPr lang="en-US" sz="2800" b="1" dirty="0" err="1" smtClean="0"/>
              <a:t>estudiantes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2976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La </a:t>
            </a:r>
            <a:r>
              <a:rPr lang="en-US" sz="2800" b="1" dirty="0" err="1" smtClean="0"/>
              <a:t>puerta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está</a:t>
            </a:r>
            <a:r>
              <a:rPr lang="en-US" sz="2800" b="1" dirty="0" smtClean="0"/>
              <a:t> a la </a:t>
            </a:r>
            <a:r>
              <a:rPr lang="en-US" sz="2800" b="1" dirty="0" err="1" smtClean="0"/>
              <a:t>derechal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techo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144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El </a:t>
            </a:r>
            <a:r>
              <a:rPr lang="en-US" sz="2800" b="1" dirty="0" err="1" smtClean="0"/>
              <a:t>piso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debajo</a:t>
            </a:r>
            <a:r>
              <a:rPr lang="en-US" sz="2800" b="1" dirty="0" smtClean="0"/>
              <a:t> de los </a:t>
            </a:r>
            <a:r>
              <a:rPr lang="en-US" sz="2800" b="1" dirty="0" err="1" smtClean="0"/>
              <a:t>estudiantes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3537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Las </a:t>
            </a:r>
            <a:r>
              <a:rPr lang="en-US" sz="2800" b="1" dirty="0" err="1" smtClean="0"/>
              <a:t>ventanas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lejos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tijeras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368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Las </a:t>
            </a:r>
            <a:r>
              <a:rPr lang="en-US" sz="2800" b="1" dirty="0" err="1" smtClean="0"/>
              <a:t>banderas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encima</a:t>
            </a:r>
            <a:r>
              <a:rPr lang="en-US" sz="2800" b="1" dirty="0" smtClean="0"/>
              <a:t> de los </a:t>
            </a:r>
            <a:r>
              <a:rPr lang="en-US" sz="2800" b="1" dirty="0" err="1" smtClean="0"/>
              <a:t>estudiantes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288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Los </a:t>
            </a:r>
            <a:r>
              <a:rPr lang="en-US" sz="2400" b="1" dirty="0" err="1" smtClean="0"/>
              <a:t>escritorios</a:t>
            </a:r>
            <a:r>
              <a:rPr lang="en-US" sz="2400" b="1" dirty="0" smtClean="0"/>
              <a:t> de los </a:t>
            </a:r>
            <a:r>
              <a:rPr lang="en-US" sz="2400" b="1" dirty="0" err="1" smtClean="0"/>
              <a:t>estudiantes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están</a:t>
            </a:r>
            <a:r>
              <a:rPr lang="en-US" sz="2400" b="1" dirty="0" smtClean="0"/>
              <a:t> entre el </a:t>
            </a:r>
            <a:r>
              <a:rPr lang="en-US" sz="2400" b="1" dirty="0" err="1" smtClean="0"/>
              <a:t>piso</a:t>
            </a:r>
            <a:r>
              <a:rPr lang="en-US" sz="2400" b="1" dirty="0" smtClean="0"/>
              <a:t> y el </a:t>
            </a:r>
            <a:r>
              <a:rPr lang="en-US" sz="2400" b="1" dirty="0" err="1" smtClean="0"/>
              <a:t>techo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036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Los </a:t>
            </a:r>
            <a:r>
              <a:rPr lang="en-US" sz="2800" b="1" dirty="0" err="1" smtClean="0"/>
              <a:t>diccionarios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están</a:t>
            </a:r>
            <a:r>
              <a:rPr lang="en-US" sz="2800" b="1" dirty="0" smtClean="0"/>
              <a:t> al </a:t>
            </a:r>
            <a:r>
              <a:rPr lang="en-US" sz="2800" b="1" dirty="0" err="1" smtClean="0"/>
              <a:t>lado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ventanas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6714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</TotalTime>
  <Words>226</Words>
  <Application>Microsoft Office PowerPoint</Application>
  <PresentationFormat>Widescreen</PresentationFormat>
  <Paragraphs>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 Boardroom</vt:lpstr>
      <vt:lpstr>Prepositions Oral Practice</vt:lpstr>
      <vt:lpstr>#1</vt:lpstr>
      <vt:lpstr>#2</vt:lpstr>
      <vt:lpstr>#3</vt:lpstr>
      <vt:lpstr>#4</vt:lpstr>
      <vt:lpstr>#5</vt:lpstr>
      <vt:lpstr>#6</vt:lpstr>
      <vt:lpstr>#7</vt:lpstr>
      <vt:lpstr>#8</vt:lpstr>
      <vt:lpstr>#9</vt:lpstr>
      <vt:lpstr>#10</vt:lpstr>
      <vt:lpstr>#11</vt:lpstr>
      <vt:lpstr>#12</vt:lpstr>
      <vt:lpstr>#13</vt:lpstr>
      <vt:lpstr>#14</vt:lpstr>
      <vt:lpstr>#15</vt:lpstr>
      <vt:lpstr>#16</vt:lpstr>
      <vt:lpstr>#17</vt:lpstr>
      <vt:lpstr>#18</vt:lpstr>
      <vt:lpstr>#19</vt:lpstr>
      <vt:lpstr>#20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 Oral Practice</dc:title>
  <dc:creator>Amanda Ford</dc:creator>
  <cp:lastModifiedBy>Amanda Ford</cp:lastModifiedBy>
  <cp:revision>2</cp:revision>
  <dcterms:created xsi:type="dcterms:W3CDTF">2013-09-10T18:11:20Z</dcterms:created>
  <dcterms:modified xsi:type="dcterms:W3CDTF">2013-09-10T18:27:48Z</dcterms:modified>
</cp:coreProperties>
</file>