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53070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7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1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5538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338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6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8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18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6124BE6-64EB-456E-9222-BC19DB055FA4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36799DF-60F1-46F6-96DD-DDDD59786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92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" y="165100"/>
            <a:ext cx="11544300" cy="4762500"/>
          </a:xfrm>
        </p:spPr>
        <p:txBody>
          <a:bodyPr/>
          <a:lstStyle/>
          <a:p>
            <a:r>
              <a:rPr lang="en-US" dirty="0" err="1" smtClean="0"/>
              <a:t>Expresiones</a:t>
            </a:r>
            <a:r>
              <a:rPr lang="en-US" dirty="0" smtClean="0"/>
              <a:t> de</a:t>
            </a:r>
            <a:br>
              <a:rPr lang="en-US" dirty="0" smtClean="0"/>
            </a:br>
            <a:r>
              <a:rPr lang="en-US" dirty="0" smtClean="0"/>
              <a:t>POR</a:t>
            </a:r>
            <a:br>
              <a:rPr lang="en-US" dirty="0" smtClean="0"/>
            </a:br>
            <a:r>
              <a:rPr lang="en-US" dirty="0" smtClean="0"/>
              <a:t>y</a:t>
            </a:r>
            <a:br>
              <a:rPr lang="en-US" dirty="0" smtClean="0"/>
            </a:br>
            <a:r>
              <a:rPr lang="en-US" dirty="0" smtClean="0"/>
              <a:t>PARA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872" y="5219700"/>
            <a:ext cx="4453128" cy="901700"/>
          </a:xfrm>
        </p:spPr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Expresiones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 advance</a:t>
            </a:r>
          </a:p>
          <a:p>
            <a:r>
              <a:rPr lang="en-US" dirty="0" smtClean="0"/>
              <a:t>For now</a:t>
            </a:r>
          </a:p>
          <a:p>
            <a:r>
              <a:rPr lang="en-US" dirty="0" smtClean="0"/>
              <a:t>Around there; that way</a:t>
            </a:r>
          </a:p>
          <a:p>
            <a:r>
              <a:rPr lang="en-US" dirty="0" smtClean="0"/>
              <a:t>For the love of God</a:t>
            </a:r>
          </a:p>
          <a:p>
            <a:r>
              <a:rPr lang="en-US" dirty="0" smtClean="0"/>
              <a:t>Around here; this way</a:t>
            </a:r>
          </a:p>
          <a:p>
            <a:r>
              <a:rPr lang="en-US" dirty="0" smtClean="0"/>
              <a:t>By chance</a:t>
            </a:r>
          </a:p>
          <a:p>
            <a:r>
              <a:rPr lang="en-US" dirty="0" smtClean="0"/>
              <a:t>Percent</a:t>
            </a:r>
          </a:p>
          <a:p>
            <a:r>
              <a:rPr lang="en-US" dirty="0" smtClean="0"/>
              <a:t>Certainly</a:t>
            </a:r>
          </a:p>
          <a:p>
            <a:r>
              <a:rPr lang="en-US" dirty="0" smtClean="0"/>
              <a:t>Completely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adelantado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ahora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allí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amor</a:t>
            </a:r>
            <a:r>
              <a:rPr lang="en-US" dirty="0" smtClean="0"/>
              <a:t> de Dios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casualidad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ciento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cierto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completo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79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Expresiones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Inside</a:t>
            </a:r>
          </a:p>
          <a:p>
            <a:r>
              <a:rPr lang="en-US" dirty="0" err="1" smtClean="0"/>
              <a:t>Unfortanately</a:t>
            </a:r>
            <a:endParaRPr lang="en-US" dirty="0" smtClean="0"/>
          </a:p>
          <a:p>
            <a:r>
              <a:rPr lang="en-US" dirty="0" smtClean="0"/>
              <a:t>For example</a:t>
            </a:r>
          </a:p>
          <a:p>
            <a:r>
              <a:rPr lang="en-US" dirty="0" smtClean="0"/>
              <a:t>Therefore</a:t>
            </a:r>
          </a:p>
          <a:p>
            <a:r>
              <a:rPr lang="en-US" dirty="0" smtClean="0"/>
              <a:t>Please</a:t>
            </a:r>
          </a:p>
          <a:p>
            <a:r>
              <a:rPr lang="en-US" dirty="0" smtClean="0"/>
              <a:t>Finally</a:t>
            </a:r>
          </a:p>
          <a:p>
            <a:r>
              <a:rPr lang="en-US" dirty="0" smtClean="0"/>
              <a:t>Generally</a:t>
            </a:r>
          </a:p>
          <a:p>
            <a:r>
              <a:rPr lang="en-US" dirty="0" smtClean="0"/>
              <a:t>Apparently</a:t>
            </a:r>
          </a:p>
          <a:p>
            <a:r>
              <a:rPr lang="en-US" dirty="0" smtClean="0"/>
              <a:t>By means of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desgracia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favor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fin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lo general</a:t>
            </a:r>
          </a:p>
          <a:p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visto</a:t>
            </a:r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6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154</TotalTime>
  <Words>84</Words>
  <Application>Microsoft Office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Schoolbook</vt:lpstr>
      <vt:lpstr>Wingdings 2</vt:lpstr>
      <vt:lpstr>View</vt:lpstr>
      <vt:lpstr>Expresiones de POR y PARA</vt:lpstr>
      <vt:lpstr>Expresiones</vt:lpstr>
      <vt:lpstr>Más Expresiones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de POR y PARA</dc:title>
  <dc:creator>Amanda Ford</dc:creator>
  <cp:lastModifiedBy>Amanda Ford</cp:lastModifiedBy>
  <cp:revision>3</cp:revision>
  <dcterms:created xsi:type="dcterms:W3CDTF">2016-04-19T15:07:23Z</dcterms:created>
  <dcterms:modified xsi:type="dcterms:W3CDTF">2016-04-19T17:42:13Z</dcterms:modified>
</cp:coreProperties>
</file>