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9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4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8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59B3-2B69-46AD-ABAC-8A8AF735D71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4143-316E-469E-AC26-F0ECB7A71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Editing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Edit: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paper ONLY!</a:t>
            </a:r>
          </a:p>
          <a:p>
            <a:r>
              <a:rPr lang="en-US" dirty="0" smtClean="0"/>
              <a:t>Reread the paper.</a:t>
            </a:r>
          </a:p>
          <a:p>
            <a:r>
              <a:rPr lang="en-US" dirty="0" smtClean="0"/>
              <a:t>Circle any errors.</a:t>
            </a:r>
          </a:p>
          <a:p>
            <a:r>
              <a:rPr lang="en-US" dirty="0" smtClean="0"/>
              <a:t>DO NOT MAKE CORRECTIONS!</a:t>
            </a:r>
          </a:p>
          <a:p>
            <a:r>
              <a:rPr lang="en-US" dirty="0" smtClean="0"/>
              <a:t>Rotate each paper around circle until you’ve read all 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7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while you read…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Agreement </a:t>
            </a:r>
          </a:p>
          <a:p>
            <a:r>
              <a:rPr lang="en-US" dirty="0" smtClean="0"/>
              <a:t>Word order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Needs to work on?</a:t>
            </a:r>
          </a:p>
          <a:p>
            <a:r>
              <a:rPr lang="en-US" dirty="0" smtClean="0"/>
              <a:t>Did well?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6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Peer Editing</vt:lpstr>
      <vt:lpstr>How to Edit:</vt:lpstr>
      <vt:lpstr>What to look for while you read…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Editing</dc:title>
  <dc:creator>Amanda Ford</dc:creator>
  <cp:lastModifiedBy>Amanda Ford</cp:lastModifiedBy>
  <cp:revision>3</cp:revision>
  <dcterms:created xsi:type="dcterms:W3CDTF">2014-05-05T14:00:28Z</dcterms:created>
  <dcterms:modified xsi:type="dcterms:W3CDTF">2014-05-05T19:05:13Z</dcterms:modified>
</cp:coreProperties>
</file>