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C373-3580-4A3D-BC23-F7D34D07673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EA6B-A4F7-4CD6-A5F1-399A76F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C373-3580-4A3D-BC23-F7D34D07673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EA6B-A4F7-4CD6-A5F1-399A76F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5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C373-3580-4A3D-BC23-F7D34D07673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EA6B-A4F7-4CD6-A5F1-399A76F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3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C373-3580-4A3D-BC23-F7D34D07673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EA6B-A4F7-4CD6-A5F1-399A76F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6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C373-3580-4A3D-BC23-F7D34D07673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EA6B-A4F7-4CD6-A5F1-399A76F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6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C373-3580-4A3D-BC23-F7D34D07673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EA6B-A4F7-4CD6-A5F1-399A76F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7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C373-3580-4A3D-BC23-F7D34D07673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EA6B-A4F7-4CD6-A5F1-399A76F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8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C373-3580-4A3D-BC23-F7D34D07673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EA6B-A4F7-4CD6-A5F1-399A76F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C373-3580-4A3D-BC23-F7D34D07673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EA6B-A4F7-4CD6-A5F1-399A76F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0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C373-3580-4A3D-BC23-F7D34D07673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EA6B-A4F7-4CD6-A5F1-399A76F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8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C373-3580-4A3D-BC23-F7D34D07673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EA6B-A4F7-4CD6-A5F1-399A76F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2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CC373-3580-4A3D-BC23-F7D34D07673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CEA6B-A4F7-4CD6-A5F1-399A76F7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4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7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Después</a:t>
            </a:r>
            <a:r>
              <a:rPr lang="en-US" smtClean="0"/>
              <a:t> del </a:t>
            </a:r>
            <a:r>
              <a:rPr lang="en-US" dirty="0" err="1" smtClean="0"/>
              <a:t>Capítulo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518685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200" dirty="0" err="1" smtClean="0"/>
              <a:t>Tú</a:t>
            </a:r>
            <a:r>
              <a:rPr lang="en-US" sz="3200" dirty="0" smtClean="0"/>
              <a:t> </a:t>
            </a:r>
            <a:r>
              <a:rPr lang="en-US" sz="3200" dirty="0" err="1" smtClean="0"/>
              <a:t>eres</a:t>
            </a:r>
            <a:r>
              <a:rPr lang="en-US" sz="3200" dirty="0" smtClean="0"/>
              <a:t> Patricia.  </a:t>
            </a:r>
            <a:r>
              <a:rPr lang="en-US" sz="3200" dirty="0" err="1" smtClean="0"/>
              <a:t>Mañana</a:t>
            </a:r>
            <a:r>
              <a:rPr lang="en-US" sz="3200" dirty="0" smtClean="0"/>
              <a:t> </a:t>
            </a:r>
            <a:r>
              <a:rPr lang="en-US" sz="3200" dirty="0" err="1" smtClean="0"/>
              <a:t>tú</a:t>
            </a:r>
            <a:r>
              <a:rPr lang="en-US" sz="3200" dirty="0" smtClean="0"/>
              <a:t> sales de California y </a:t>
            </a:r>
            <a:r>
              <a:rPr lang="en-US" sz="3200" dirty="0" err="1" smtClean="0"/>
              <a:t>regresas</a:t>
            </a:r>
            <a:r>
              <a:rPr lang="en-US" sz="3200" dirty="0" smtClean="0"/>
              <a:t> a Guatemala.  </a:t>
            </a:r>
            <a:r>
              <a:rPr lang="en-US" sz="3200" dirty="0" err="1" smtClean="0"/>
              <a:t>Tú</a:t>
            </a:r>
            <a:r>
              <a:rPr lang="en-US" sz="3200" dirty="0" smtClean="0"/>
              <a:t> </a:t>
            </a:r>
            <a:r>
              <a:rPr lang="en-US" sz="3200" dirty="0" err="1" smtClean="0"/>
              <a:t>quieres</a:t>
            </a:r>
            <a:r>
              <a:rPr lang="en-US" sz="3200" dirty="0" smtClean="0"/>
              <a:t> </a:t>
            </a:r>
            <a:r>
              <a:rPr lang="en-US" sz="3200" dirty="0" err="1" smtClean="0"/>
              <a:t>escribir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carta a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familia</a:t>
            </a:r>
            <a:r>
              <a:rPr lang="en-US" sz="3200" dirty="0" smtClean="0"/>
              <a:t> </a:t>
            </a:r>
            <a:r>
              <a:rPr lang="en-US" sz="3200" dirty="0" err="1" smtClean="0"/>
              <a:t>americana</a:t>
            </a:r>
            <a:r>
              <a:rPr lang="en-US" sz="3200" dirty="0" smtClean="0"/>
              <a:t>.  ¿</a:t>
            </a:r>
            <a:r>
              <a:rPr lang="en-US" sz="3200" dirty="0" err="1" smtClean="0"/>
              <a:t>Qué</a:t>
            </a:r>
            <a:r>
              <a:rPr lang="en-US" sz="3200" dirty="0" smtClean="0"/>
              <a:t> </a:t>
            </a:r>
            <a:r>
              <a:rPr lang="en-US" sz="3200" dirty="0" err="1" smtClean="0"/>
              <a:t>quieres</a:t>
            </a:r>
            <a:r>
              <a:rPr lang="en-US" sz="3200" dirty="0" smtClean="0"/>
              <a:t> </a:t>
            </a:r>
            <a:r>
              <a:rPr lang="en-US" sz="3200" dirty="0" err="1" smtClean="0"/>
              <a:t>decirles</a:t>
            </a:r>
            <a:r>
              <a:rPr lang="en-US" sz="3200" dirty="0" smtClean="0"/>
              <a:t>?  Escribe </a:t>
            </a:r>
            <a:r>
              <a:rPr lang="en-US" sz="3200" dirty="0" err="1" smtClean="0"/>
              <a:t>una</a:t>
            </a:r>
            <a:r>
              <a:rPr lang="en-US" sz="3200" dirty="0" smtClean="0"/>
              <a:t> carta con 5-6 </a:t>
            </a:r>
            <a:r>
              <a:rPr lang="en-US" sz="3200" dirty="0" err="1" smtClean="0"/>
              <a:t>oraciones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español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4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Después del Capítulo 8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Ford</dc:creator>
  <cp:lastModifiedBy>Amanda Ford</cp:lastModifiedBy>
  <cp:revision>1</cp:revision>
  <dcterms:created xsi:type="dcterms:W3CDTF">2015-04-23T11:51:35Z</dcterms:created>
  <dcterms:modified xsi:type="dcterms:W3CDTF">2015-04-23T11:51:47Z</dcterms:modified>
</cp:coreProperties>
</file>