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8" r:id="rId2"/>
  </p:sldMasterIdLst>
  <p:notesMasterIdLst>
    <p:notesMasterId r:id="rId15"/>
  </p:notesMasterIdLst>
  <p:handoutMasterIdLst>
    <p:handoutMasterId r:id="rId16"/>
  </p:handoutMasterIdLst>
  <p:sldIdLst>
    <p:sldId id="259" r:id="rId3"/>
    <p:sldId id="271" r:id="rId4"/>
    <p:sldId id="270" r:id="rId5"/>
    <p:sldId id="264" r:id="rId6"/>
    <p:sldId id="269" r:id="rId7"/>
    <p:sldId id="268" r:id="rId8"/>
    <p:sldId id="273" r:id="rId9"/>
    <p:sldId id="274" r:id="rId10"/>
    <p:sldId id="275" r:id="rId11"/>
    <p:sldId id="276" r:id="rId12"/>
    <p:sldId id="277" r:id="rId13"/>
    <p:sldId id="278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>
      <p:cViewPr varScale="1">
        <p:scale>
          <a:sx n="61" d="100"/>
          <a:sy n="61" d="100"/>
        </p:scale>
        <p:origin x="102" y="1134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4/8/2016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4/8/2016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9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3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1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8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9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9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5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4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/>
              <a:t>P</a:t>
            </a:r>
            <a:r>
              <a:rPr lang="en-US" dirty="0" smtClean="0"/>
              <a:t>atricia </a:t>
            </a:r>
            <a:r>
              <a:rPr lang="en-US" dirty="0" err="1"/>
              <a:t>V</a:t>
            </a:r>
            <a:r>
              <a:rPr lang="en-US" dirty="0" err="1" smtClean="0"/>
              <a:t>a</a:t>
            </a:r>
            <a:r>
              <a:rPr lang="en-US" dirty="0" smtClean="0"/>
              <a:t> a California”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473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142999"/>
            <a:ext cx="5180251" cy="5033963"/>
          </a:xfrm>
        </p:spPr>
        <p:txBody>
          <a:bodyPr/>
          <a:lstStyle/>
          <a:p>
            <a:r>
              <a:rPr lang="en-US" dirty="0" err="1" smtClean="0"/>
              <a:t>Traje</a:t>
            </a:r>
            <a:r>
              <a:rPr lang="en-US" dirty="0" smtClean="0"/>
              <a:t> de </a:t>
            </a:r>
            <a:r>
              <a:rPr lang="en-US" dirty="0" err="1" smtClean="0"/>
              <a:t>baño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Montañas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última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838201"/>
            <a:ext cx="5180251" cy="5338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73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5492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914401"/>
            <a:ext cx="5180251" cy="571499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Recuerdos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Terminal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Internacional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Expresar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Corazón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Experiencias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914400"/>
            <a:ext cx="5180251" cy="5714999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Fenomenal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Honor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Amor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Lecciones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vida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Abordar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Sentarse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Vuelo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969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Actitud</a:t>
            </a:r>
            <a:endParaRPr lang="en-US" dirty="0" smtClean="0"/>
          </a:p>
          <a:p>
            <a:r>
              <a:rPr lang="en-US" dirty="0" err="1" smtClean="0"/>
              <a:t>Apreciar</a:t>
            </a:r>
            <a:endParaRPr lang="en-US" dirty="0" smtClean="0"/>
          </a:p>
          <a:p>
            <a:r>
              <a:rPr lang="en-US" dirty="0" err="1" smtClean="0"/>
              <a:t>Impresionantes</a:t>
            </a:r>
            <a:endParaRPr lang="en-US" dirty="0" smtClean="0"/>
          </a:p>
          <a:p>
            <a:r>
              <a:rPr lang="en-US" dirty="0" smtClean="0"/>
              <a:t>A pie</a:t>
            </a:r>
          </a:p>
          <a:p>
            <a:r>
              <a:rPr lang="en-US" dirty="0" err="1" smtClean="0"/>
              <a:t>Patos</a:t>
            </a:r>
            <a:endParaRPr lang="en-US" dirty="0" smtClean="0"/>
          </a:p>
          <a:p>
            <a:r>
              <a:rPr lang="en-US" dirty="0" err="1" smtClean="0"/>
              <a:t>Ladrar</a:t>
            </a:r>
            <a:endParaRPr lang="en-US" dirty="0" smtClean="0"/>
          </a:p>
          <a:p>
            <a:r>
              <a:rPr lang="en-US" dirty="0" smtClean="0"/>
              <a:t>Placer</a:t>
            </a:r>
          </a:p>
          <a:p>
            <a:r>
              <a:rPr lang="en-US" dirty="0" err="1" smtClean="0"/>
              <a:t>regalo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Plato</a:t>
            </a:r>
          </a:p>
          <a:p>
            <a:r>
              <a:rPr lang="en-US" dirty="0" err="1" smtClean="0"/>
              <a:t>Visita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mano</a:t>
            </a:r>
            <a:endParaRPr lang="en-US" dirty="0" smtClean="0"/>
          </a:p>
          <a:p>
            <a:r>
              <a:rPr lang="en-US" dirty="0" err="1" smtClean="0"/>
              <a:t>Mansión</a:t>
            </a:r>
            <a:endParaRPr lang="en-US" dirty="0" smtClean="0"/>
          </a:p>
          <a:p>
            <a:r>
              <a:rPr lang="en-US" dirty="0" err="1" smtClean="0"/>
              <a:t>Comparación</a:t>
            </a:r>
            <a:endParaRPr lang="en-US" dirty="0" smtClean="0"/>
          </a:p>
          <a:p>
            <a:r>
              <a:rPr lang="en-US" dirty="0" err="1" smtClean="0"/>
              <a:t>Énfasis</a:t>
            </a:r>
            <a:endParaRPr lang="en-US" dirty="0" smtClean="0"/>
          </a:p>
          <a:p>
            <a:r>
              <a:rPr lang="en-US" dirty="0" smtClean="0"/>
              <a:t>Canasta</a:t>
            </a:r>
          </a:p>
          <a:p>
            <a:r>
              <a:rPr lang="en-US" dirty="0" err="1" smtClean="0"/>
              <a:t>Turístico</a:t>
            </a:r>
            <a:endParaRPr lang="en-US" dirty="0" smtClean="0"/>
          </a:p>
          <a:p>
            <a:r>
              <a:rPr lang="en-US" dirty="0" smtClean="0"/>
              <a:t>collar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27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473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País</a:t>
            </a:r>
          </a:p>
          <a:p>
            <a:pPr lvl="0"/>
            <a:r>
              <a:rPr lang="en-US" dirty="0"/>
              <a:t>Pueblo</a:t>
            </a:r>
          </a:p>
          <a:p>
            <a:pPr lvl="0"/>
            <a:r>
              <a:rPr lang="en-US" dirty="0"/>
              <a:t>Lago</a:t>
            </a:r>
          </a:p>
          <a:p>
            <a:pPr lvl="0"/>
            <a:r>
              <a:rPr lang="en-US" dirty="0" err="1"/>
              <a:t>Turistas</a:t>
            </a:r>
            <a:endParaRPr lang="en-US" dirty="0"/>
          </a:p>
          <a:p>
            <a:pPr lvl="0"/>
            <a:r>
              <a:rPr lang="en-US" dirty="0" err="1"/>
              <a:t>Lancha</a:t>
            </a:r>
            <a:endParaRPr lang="en-US" dirty="0"/>
          </a:p>
          <a:p>
            <a:pPr lvl="0"/>
            <a:r>
              <a:rPr lang="en-US" dirty="0" err="1"/>
              <a:t>Viaje</a:t>
            </a:r>
            <a:endParaRPr lang="en-US" dirty="0"/>
          </a:p>
          <a:p>
            <a:pPr lvl="0"/>
            <a:r>
              <a:rPr lang="en-US" dirty="0" err="1"/>
              <a:t>Volcán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4"/>
            <a:ext cx="5180251" cy="487997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Excursión</a:t>
            </a:r>
            <a:endParaRPr lang="en-US" dirty="0"/>
          </a:p>
          <a:p>
            <a:r>
              <a:rPr lang="en-US" dirty="0" err="1"/>
              <a:t>Indígena</a:t>
            </a:r>
            <a:endParaRPr lang="en-US" dirty="0"/>
          </a:p>
          <a:p>
            <a:r>
              <a:rPr lang="en-US" dirty="0" err="1"/>
              <a:t>Privilegio</a:t>
            </a:r>
            <a:endParaRPr lang="en-US" dirty="0"/>
          </a:p>
          <a:p>
            <a:r>
              <a:rPr lang="en-US" dirty="0" err="1"/>
              <a:t>Huipil</a:t>
            </a:r>
            <a:endParaRPr lang="en-US" dirty="0"/>
          </a:p>
          <a:p>
            <a:r>
              <a:rPr lang="en-US" dirty="0" err="1"/>
              <a:t>Falda</a:t>
            </a:r>
            <a:endParaRPr lang="en-US" dirty="0"/>
          </a:p>
          <a:p>
            <a:r>
              <a:rPr lang="en-US" dirty="0" err="1"/>
              <a:t>Calle</a:t>
            </a:r>
            <a:endParaRPr lang="en-US" dirty="0"/>
          </a:p>
          <a:p>
            <a:r>
              <a:rPr lang="en-US" dirty="0" err="1"/>
              <a:t>Estación</a:t>
            </a:r>
            <a:endParaRPr lang="en-US" dirty="0"/>
          </a:p>
          <a:p>
            <a:r>
              <a:rPr lang="en-US" dirty="0" err="1"/>
              <a:t>Invierno</a:t>
            </a:r>
            <a:endParaRPr lang="en-US" dirty="0"/>
          </a:p>
          <a:p>
            <a:r>
              <a:rPr lang="en-US" dirty="0" err="1"/>
              <a:t>Lluvia</a:t>
            </a:r>
            <a:endParaRPr lang="en-US" dirty="0"/>
          </a:p>
          <a:p>
            <a:r>
              <a:rPr lang="en-US" dirty="0" err="1"/>
              <a:t>Verano</a:t>
            </a:r>
            <a:endParaRPr lang="en-US" dirty="0"/>
          </a:p>
          <a:p>
            <a:r>
              <a:rPr lang="en-US" dirty="0" err="1"/>
              <a:t>Seca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38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777874"/>
          </a:xfrm>
        </p:spPr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143001"/>
            <a:ext cx="5180251" cy="50339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Gobierno</a:t>
            </a:r>
            <a:endParaRPr lang="en-US" dirty="0"/>
          </a:p>
          <a:p>
            <a:r>
              <a:rPr lang="en-US" dirty="0" err="1"/>
              <a:t>Regresar</a:t>
            </a:r>
            <a:r>
              <a:rPr lang="en-US" dirty="0"/>
              <a:t> </a:t>
            </a:r>
          </a:p>
          <a:p>
            <a:r>
              <a:rPr lang="en-US" dirty="0" err="1"/>
              <a:t>Fuera</a:t>
            </a:r>
            <a:r>
              <a:rPr lang="en-US" dirty="0"/>
              <a:t> </a:t>
            </a:r>
          </a:p>
          <a:p>
            <a:r>
              <a:rPr lang="en-US" dirty="0" err="1"/>
              <a:t>Unida</a:t>
            </a:r>
            <a:r>
              <a:rPr lang="en-US" dirty="0"/>
              <a:t> </a:t>
            </a:r>
          </a:p>
          <a:p>
            <a:r>
              <a:rPr lang="en-US" dirty="0"/>
              <a:t>Mayor </a:t>
            </a:r>
          </a:p>
          <a:p>
            <a:r>
              <a:rPr lang="en-US" dirty="0" err="1"/>
              <a:t>Menor</a:t>
            </a:r>
            <a:r>
              <a:rPr lang="en-US" dirty="0"/>
              <a:t> </a:t>
            </a:r>
          </a:p>
          <a:p>
            <a:r>
              <a:rPr lang="en-US" dirty="0" err="1"/>
              <a:t>Ladina</a:t>
            </a:r>
            <a:r>
              <a:rPr lang="en-US" dirty="0"/>
              <a:t> </a:t>
            </a:r>
          </a:p>
          <a:p>
            <a:r>
              <a:rPr lang="en-US" dirty="0" err="1"/>
              <a:t>Traje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Camisa</a:t>
            </a:r>
            <a:endParaRPr lang="en-US" dirty="0"/>
          </a:p>
          <a:p>
            <a:r>
              <a:rPr lang="en-US" dirty="0" err="1"/>
              <a:t>Corbata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143001"/>
            <a:ext cx="5180251" cy="503396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Vestido</a:t>
            </a:r>
            <a:endParaRPr lang="en-US" dirty="0"/>
          </a:p>
          <a:p>
            <a:r>
              <a:rPr lang="en-US" dirty="0" err="1"/>
              <a:t>Palmera</a:t>
            </a:r>
            <a:endParaRPr lang="en-US" dirty="0"/>
          </a:p>
          <a:p>
            <a:r>
              <a:rPr lang="en-US" dirty="0" err="1"/>
              <a:t>Árbol</a:t>
            </a:r>
            <a:endParaRPr lang="en-US" dirty="0"/>
          </a:p>
          <a:p>
            <a:r>
              <a:rPr lang="en-US" dirty="0" err="1"/>
              <a:t>Aguacate</a:t>
            </a:r>
            <a:endParaRPr lang="en-US" dirty="0"/>
          </a:p>
          <a:p>
            <a:r>
              <a:rPr lang="en-US" dirty="0" err="1"/>
              <a:t>Flor</a:t>
            </a:r>
            <a:endParaRPr lang="en-US" dirty="0"/>
          </a:p>
          <a:p>
            <a:r>
              <a:rPr lang="en-US" dirty="0" err="1"/>
              <a:t>Tortillería</a:t>
            </a:r>
            <a:endParaRPr lang="en-US" dirty="0"/>
          </a:p>
          <a:p>
            <a:r>
              <a:rPr lang="en-US" dirty="0"/>
              <a:t>Frijoles</a:t>
            </a:r>
          </a:p>
          <a:p>
            <a:r>
              <a:rPr lang="en-US" dirty="0" err="1"/>
              <a:t>Avena</a:t>
            </a:r>
            <a:endParaRPr lang="en-US" dirty="0"/>
          </a:p>
          <a:p>
            <a:r>
              <a:rPr lang="en-US" dirty="0" err="1"/>
              <a:t>Pagar</a:t>
            </a:r>
            <a:endParaRPr lang="en-US" dirty="0"/>
          </a:p>
          <a:p>
            <a:r>
              <a:rPr lang="en-US" dirty="0" err="1"/>
              <a:t>Asisitir</a:t>
            </a:r>
            <a:endParaRPr lang="en-US" dirty="0"/>
          </a:p>
          <a:p>
            <a:r>
              <a:rPr lang="en-US" dirty="0" err="1"/>
              <a:t>Complicada</a:t>
            </a:r>
            <a:r>
              <a:rPr lang="en-US" dirty="0"/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0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5492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82" y="914401"/>
            <a:ext cx="10512862" cy="5262562"/>
          </a:xfrm>
        </p:spPr>
        <p:txBody>
          <a:bodyPr/>
          <a:lstStyle/>
          <a:p>
            <a:r>
              <a:rPr lang="en-US" dirty="0" err="1" smtClean="0"/>
              <a:t>Edificio</a:t>
            </a:r>
            <a:endParaRPr lang="en-US" dirty="0" smtClean="0"/>
          </a:p>
          <a:p>
            <a:r>
              <a:rPr lang="en-US" dirty="0" smtClean="0"/>
              <a:t>Pie</a:t>
            </a:r>
          </a:p>
          <a:p>
            <a:r>
              <a:rPr lang="en-US" dirty="0" err="1" smtClean="0"/>
              <a:t>Costo</a:t>
            </a:r>
            <a:endParaRPr lang="en-US" dirty="0" smtClean="0"/>
          </a:p>
          <a:p>
            <a:r>
              <a:rPr lang="en-US" dirty="0" err="1" smtClean="0"/>
              <a:t>Espera</a:t>
            </a:r>
            <a:endParaRPr lang="en-US" dirty="0" smtClean="0"/>
          </a:p>
          <a:p>
            <a:r>
              <a:rPr lang="en-US" dirty="0" err="1" smtClean="0"/>
              <a:t>Avión</a:t>
            </a:r>
            <a:endParaRPr lang="en-US" dirty="0" smtClean="0"/>
          </a:p>
          <a:p>
            <a:r>
              <a:rPr lang="en-US" dirty="0" err="1" smtClean="0"/>
              <a:t>Salario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Sacrificio</a:t>
            </a:r>
            <a:endParaRPr lang="en-US" dirty="0" smtClean="0"/>
          </a:p>
          <a:p>
            <a:r>
              <a:rPr lang="en-US" dirty="0" err="1" smtClean="0"/>
              <a:t>Abrazo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8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701674"/>
          </a:xfrm>
        </p:spPr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066801"/>
            <a:ext cx="5180251" cy="556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Subir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Ciudad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Aeropuerto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Terminal de buses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Felicidad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Boleto</a:t>
            </a:r>
            <a:r>
              <a:rPr lang="en-US" dirty="0"/>
              <a:t> de </a:t>
            </a:r>
            <a:r>
              <a:rPr lang="en-US" dirty="0" err="1"/>
              <a:t>avión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066801"/>
            <a:ext cx="5180251" cy="5562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Sudamérica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Centroamérica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Llorar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Piloto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Llegar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Reloj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52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6254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990601"/>
            <a:ext cx="5180251" cy="518636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Besos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Mejillas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Costumbre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Bienvenida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Tráfico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Subirse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bg1"/>
                </a:solidFill>
              </a:rPr>
              <a:t>Lejos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990600"/>
            <a:ext cx="5180251" cy="556259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Propio</a:t>
            </a:r>
            <a:r>
              <a:rPr lang="en-US" dirty="0" smtClean="0">
                <a:solidFill>
                  <a:schemeClr val="bg1"/>
                </a:solidFill>
              </a:rPr>
              <a:t>(s)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Aparatos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Horno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microondas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Automáticamente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bg1"/>
                </a:solidFill>
              </a:rPr>
              <a:t>Canal(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Curiosidad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err="1" smtClean="0">
                <a:solidFill>
                  <a:schemeClr val="bg1"/>
                </a:solidFill>
              </a:rPr>
              <a:t>Maleta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bg1"/>
                </a:solidFill>
              </a:rPr>
              <a:t>Norte</a:t>
            </a:r>
          </a:p>
        </p:txBody>
      </p:sp>
    </p:spTree>
    <p:extLst>
      <p:ext uri="{BB962C8B-B14F-4D97-AF65-F5344CB8AC3E}">
        <p14:creationId xmlns:p14="http://schemas.microsoft.com/office/powerpoint/2010/main" val="316820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Chapter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371600"/>
            <a:ext cx="5180251" cy="53340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Totalmente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Miedo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Primera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Algunos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Gringos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Equipo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Contra</a:t>
            </a:r>
          </a:p>
          <a:p>
            <a:r>
              <a:rPr lang="en-US" dirty="0" err="1">
                <a:solidFill>
                  <a:schemeClr val="bg1">
                    <a:lumMod val="95000"/>
                  </a:schemeClr>
                </a:solidFill>
              </a:rPr>
              <a:t>Animadoras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Tan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mala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371600"/>
            <a:ext cx="5180251" cy="51054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Educada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Especialmente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Tratar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Difícil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Aprender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2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82" y="365127"/>
            <a:ext cx="10512862" cy="6254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990601"/>
            <a:ext cx="5180251" cy="5186362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Partido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Tigre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Mascota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Violento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Pelota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Óvalo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Tirar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Ganar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Inmediatamente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Playa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990601"/>
            <a:ext cx="5180251" cy="5186362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Criminales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Robar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Canción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Autor</a:t>
            </a:r>
            <a:endParaRPr lang="en-US" dirty="0" smtClean="0"/>
          </a:p>
          <a:p>
            <a:r>
              <a:rPr lang="en-US" dirty="0" err="1" smtClean="0"/>
              <a:t>Composiciónes</a:t>
            </a:r>
            <a:endParaRPr lang="en-US" dirty="0" smtClean="0"/>
          </a:p>
          <a:p>
            <a:r>
              <a:rPr lang="en-US" dirty="0" err="1" smtClean="0"/>
              <a:t>Despacio</a:t>
            </a:r>
            <a:endParaRPr lang="en-US" dirty="0" smtClean="0"/>
          </a:p>
          <a:p>
            <a:r>
              <a:rPr lang="en-US" dirty="0" err="1" smtClean="0"/>
              <a:t>Concentrarse</a:t>
            </a:r>
            <a:endParaRPr lang="en-US" dirty="0" smtClean="0"/>
          </a:p>
          <a:p>
            <a:r>
              <a:rPr lang="en-US" dirty="0" err="1" smtClean="0"/>
              <a:t>Cerca</a:t>
            </a:r>
            <a:endParaRPr lang="en-US" dirty="0" smtClean="0"/>
          </a:p>
          <a:p>
            <a:r>
              <a:rPr lang="en-US" dirty="0" err="1" smtClean="0"/>
              <a:t>Pistola</a:t>
            </a:r>
            <a:endParaRPr lang="en-US" dirty="0" smtClean="0"/>
          </a:p>
          <a:p>
            <a:r>
              <a:rPr lang="en-US" dirty="0" err="1" smtClean="0"/>
              <a:t>Apuntar</a:t>
            </a:r>
            <a:endParaRPr lang="en-US" dirty="0" smtClean="0"/>
          </a:p>
          <a:p>
            <a:r>
              <a:rPr lang="en-US" dirty="0" err="1" smtClean="0"/>
              <a:t>Escapar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Bajar</a:t>
            </a:r>
            <a:endParaRPr lang="en-US" dirty="0" smtClean="0"/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vergüenza</a:t>
            </a:r>
            <a:endParaRPr lang="en-US" dirty="0" smtClean="0"/>
          </a:p>
          <a:p>
            <a:r>
              <a:rPr lang="en-US" dirty="0" err="1" smtClean="0"/>
              <a:t>Insultar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Peligro</a:t>
            </a:r>
            <a:endParaRPr lang="en-US" dirty="0" smtClean="0"/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endParaRPr lang="en-US" dirty="0" smtClean="0"/>
          </a:p>
          <a:p>
            <a:r>
              <a:rPr lang="en-US" dirty="0" err="1" smtClean="0"/>
              <a:t>Estar</a:t>
            </a:r>
            <a:r>
              <a:rPr lang="en-US" dirty="0" smtClean="0"/>
              <a:t> viva</a:t>
            </a:r>
          </a:p>
          <a:p>
            <a:r>
              <a:rPr lang="en-US" dirty="0" err="1" smtClean="0"/>
              <a:t>Permiso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1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E82CB02-9625-4F39-9A5B-61405831A8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200</Words>
  <Application>Microsoft Office PowerPoint</Application>
  <PresentationFormat>Custom</PresentationFormat>
  <Paragraphs>176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“Patricia Va a California”</vt:lpstr>
      <vt:lpstr>Chapter 1</vt:lpstr>
      <vt:lpstr>Chapter 2</vt:lpstr>
      <vt:lpstr>Chapter 3</vt:lpstr>
      <vt:lpstr>Chapter 4</vt:lpstr>
      <vt:lpstr>Chapter 5</vt:lpstr>
      <vt:lpstr>Chapter 6</vt:lpstr>
      <vt:lpstr>Chapter 7</vt:lpstr>
      <vt:lpstr>Chapter 8</vt:lpstr>
      <vt:lpstr>Chapter 9</vt:lpstr>
      <vt:lpstr>Chapter 10</vt:lpstr>
      <vt:lpstr>Chapter 11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2015-04-06T11:37:38Z</dcterms:created>
  <dcterms:modified xsi:type="dcterms:W3CDTF">2016-04-08T13:14:31Z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TC034605129991</vt:lpwstr>
  </property>
</Properties>
</file>