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F3A19-CA00-4B61-AA93-BDAB9ED18E1B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1EBE-FDA5-44E1-B065-CF6BCEAE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4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Partner Interview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35000"/>
          </a:xfrm>
        </p:spPr>
        <p:txBody>
          <a:bodyPr/>
          <a:lstStyle/>
          <a:p>
            <a:r>
              <a:rPr lang="en-US" dirty="0" smtClean="0"/>
              <a:t>Ask your partner…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92201"/>
            <a:ext cx="9905998" cy="469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¿</a:t>
            </a:r>
            <a:r>
              <a:rPr lang="en-US" b="1" dirty="0" err="1" smtClean="0"/>
              <a:t>Cómo</a:t>
            </a:r>
            <a:r>
              <a:rPr lang="en-US" b="1" dirty="0" smtClean="0"/>
              <a:t> ___ llamas?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¿</a:t>
            </a:r>
            <a:r>
              <a:rPr lang="en-US" b="1" dirty="0" err="1" smtClean="0"/>
              <a:t>Cuántos</a:t>
            </a:r>
            <a:r>
              <a:rPr lang="en-US" b="1" dirty="0" smtClean="0"/>
              <a:t> </a:t>
            </a:r>
            <a:r>
              <a:rPr lang="en-US" b="1" dirty="0" err="1" smtClean="0"/>
              <a:t>años</a:t>
            </a:r>
            <a:r>
              <a:rPr lang="en-US" b="1" dirty="0" smtClean="0"/>
              <a:t> ___?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¿De </a:t>
            </a:r>
            <a:r>
              <a:rPr lang="en-US" b="1" dirty="0" err="1" smtClean="0"/>
              <a:t>dónde</a:t>
            </a:r>
            <a:r>
              <a:rPr lang="en-US" b="1" dirty="0" smtClean="0"/>
              <a:t> ___</a:t>
            </a:r>
            <a:r>
              <a:rPr lang="en-US" b="1" dirty="0" err="1" smtClean="0"/>
              <a:t>tú</a:t>
            </a:r>
            <a:r>
              <a:rPr lang="en-US" b="1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___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cumpleaños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___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amigo?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___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¿___ </a:t>
            </a:r>
            <a:r>
              <a:rPr lang="en-US" dirty="0" err="1" smtClean="0"/>
              <a:t>gusta</a:t>
            </a:r>
            <a:r>
              <a:rPr lang="en-US" dirty="0" smtClean="0"/>
              <a:t> la comida china o la comida Mexicana </a:t>
            </a:r>
            <a:r>
              <a:rPr lang="en-US" dirty="0" err="1" smtClean="0"/>
              <a:t>más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¿___ </a:t>
            </a:r>
            <a:r>
              <a:rPr lang="en-US" dirty="0" err="1" smtClean="0"/>
              <a:t>hermanos</a:t>
            </a:r>
            <a:r>
              <a:rPr lang="en-US" dirty="0" smtClean="0"/>
              <a:t>?  ¿</a:t>
            </a:r>
            <a:r>
              <a:rPr lang="en-US" dirty="0" err="1" smtClean="0"/>
              <a:t>Cuántos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__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 </a:t>
            </a:r>
            <a:r>
              <a:rPr lang="en-US" dirty="0" err="1" smtClean="0"/>
              <a:t>favorita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___?</a:t>
            </a:r>
          </a:p>
        </p:txBody>
      </p:sp>
    </p:spTree>
    <p:extLst>
      <p:ext uri="{BB962C8B-B14F-4D97-AF65-F5344CB8AC3E}">
        <p14:creationId xmlns:p14="http://schemas.microsoft.com/office/powerpoint/2010/main" val="275567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37</TotalTime>
  <Words>69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Mesh</vt:lpstr>
      <vt:lpstr>Partner Interview questions</vt:lpstr>
      <vt:lpstr>Ask your partner…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Interview questions</dc:title>
  <dc:creator>Amanda Ford</dc:creator>
  <cp:lastModifiedBy>Amanda Ford</cp:lastModifiedBy>
  <cp:revision>2</cp:revision>
  <cp:lastPrinted>2014-07-31T19:09:33Z</cp:lastPrinted>
  <dcterms:created xsi:type="dcterms:W3CDTF">2014-07-31T19:00:11Z</dcterms:created>
  <dcterms:modified xsi:type="dcterms:W3CDTF">2014-07-31T19:37:56Z</dcterms:modified>
</cp:coreProperties>
</file>