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61" r:id="rId15"/>
    <p:sldId id="272" r:id="rId16"/>
    <p:sldId id="276" r:id="rId17"/>
    <p:sldId id="274" r:id="rId18"/>
    <p:sldId id="273" r:id="rId19"/>
    <p:sldId id="259" r:id="rId20"/>
    <p:sldId id="26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0" r:id="rId30"/>
    <p:sldId id="292" r:id="rId31"/>
    <p:sldId id="293" r:id="rId32"/>
    <p:sldId id="294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40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1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02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86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348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67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74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61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9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1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2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5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3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1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orales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la </a:t>
            </a:r>
            <a:r>
              <a:rPr lang="en-US" sz="6000" dirty="0" err="1" smtClean="0"/>
              <a:t>fecha</a:t>
            </a:r>
            <a:r>
              <a:rPr lang="en-US" sz="6000" dirty="0" smtClean="0"/>
              <a:t> de hoy?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9618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día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hoy?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1796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Eres</a:t>
            </a:r>
            <a:r>
              <a:rPr lang="en-US" sz="6000" dirty="0" smtClean="0"/>
              <a:t> </a:t>
            </a:r>
            <a:r>
              <a:rPr lang="en-US" sz="6000" dirty="0" err="1" smtClean="0"/>
              <a:t>simpático</a:t>
            </a:r>
            <a:r>
              <a:rPr lang="en-US" sz="6000" dirty="0" smtClean="0"/>
              <a:t> o </a:t>
            </a:r>
            <a:r>
              <a:rPr lang="en-US" sz="6000" dirty="0" err="1" smtClean="0"/>
              <a:t>antipático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2884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Eres</a:t>
            </a:r>
            <a:r>
              <a:rPr lang="en-US" sz="6000" dirty="0" smtClean="0"/>
              <a:t> alto(a) o </a:t>
            </a:r>
            <a:r>
              <a:rPr lang="en-US" sz="6000" dirty="0" err="1" smtClean="0"/>
              <a:t>bajo</a:t>
            </a:r>
            <a:r>
              <a:rPr lang="en-US" sz="6000" dirty="0" smtClean="0"/>
              <a:t>(a)?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9174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Cómo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mejor</a:t>
            </a:r>
            <a:r>
              <a:rPr lang="en-US" sz="6000" dirty="0" smtClean="0"/>
              <a:t> amigo(a)?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6951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Quién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profesor</a:t>
            </a:r>
            <a:r>
              <a:rPr lang="en-US" sz="6000" dirty="0" smtClean="0"/>
              <a:t> </a:t>
            </a:r>
            <a:r>
              <a:rPr lang="en-US" sz="6000" dirty="0" err="1" smtClean="0"/>
              <a:t>favorito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204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clase</a:t>
            </a:r>
            <a:r>
              <a:rPr lang="en-US" sz="6000" dirty="0" smtClean="0"/>
              <a:t> </a:t>
            </a:r>
            <a:r>
              <a:rPr lang="en-US" sz="6000" dirty="0" err="1" smtClean="0"/>
              <a:t>favorita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2304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Cómo</a:t>
            </a:r>
            <a:r>
              <a:rPr lang="en-US" sz="6000" dirty="0" smtClean="0"/>
              <a:t> se llama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mejor</a:t>
            </a:r>
            <a:r>
              <a:rPr lang="en-US" sz="6000" dirty="0" smtClean="0"/>
              <a:t> amigo(a)?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4818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gusta</a:t>
            </a:r>
            <a:r>
              <a:rPr lang="en-US" sz="6000" dirty="0" smtClean="0"/>
              <a:t> </a:t>
            </a:r>
            <a:r>
              <a:rPr lang="en-US" sz="6000" dirty="0" err="1" smtClean="0"/>
              <a:t>escuchar</a:t>
            </a:r>
            <a:r>
              <a:rPr lang="en-US" sz="6000" dirty="0" smtClean="0"/>
              <a:t> </a:t>
            </a:r>
            <a:r>
              <a:rPr lang="en-US" sz="6000" dirty="0" err="1" smtClean="0"/>
              <a:t>música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2052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gusta</a:t>
            </a:r>
            <a:r>
              <a:rPr lang="en-US" sz="6000" dirty="0" smtClean="0"/>
              <a:t> la comida </a:t>
            </a:r>
            <a:r>
              <a:rPr lang="en-US" sz="6000" dirty="0" err="1" smtClean="0"/>
              <a:t>mexicana</a:t>
            </a:r>
            <a:r>
              <a:rPr lang="en-US" sz="6000" dirty="0" smtClean="0"/>
              <a:t> o la comida </a:t>
            </a:r>
            <a:r>
              <a:rPr lang="en-US" sz="6000" dirty="0" err="1" smtClean="0"/>
              <a:t>italiana</a:t>
            </a:r>
            <a:r>
              <a:rPr lang="en-US" sz="6000" dirty="0" smtClean="0"/>
              <a:t> </a:t>
            </a:r>
            <a:r>
              <a:rPr lang="en-US" sz="6000" dirty="0" err="1" smtClean="0"/>
              <a:t>más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0402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Cómo</a:t>
            </a:r>
            <a:r>
              <a:rPr lang="en-US" sz="6000" dirty="0" smtClean="0"/>
              <a:t> </a:t>
            </a:r>
            <a:r>
              <a:rPr lang="en-US" sz="6000" dirty="0" err="1" smtClean="0"/>
              <a:t>te</a:t>
            </a:r>
            <a:r>
              <a:rPr lang="en-US" sz="6000" dirty="0" smtClean="0"/>
              <a:t> llamas?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645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gusta</a:t>
            </a:r>
            <a:r>
              <a:rPr lang="en-US" sz="6000" dirty="0" smtClean="0"/>
              <a:t> </a:t>
            </a:r>
            <a:r>
              <a:rPr lang="en-US" sz="6000" dirty="0" err="1" smtClean="0"/>
              <a:t>hacer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5037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gusta</a:t>
            </a:r>
            <a:r>
              <a:rPr lang="en-US" sz="6000" dirty="0" smtClean="0"/>
              <a:t> </a:t>
            </a:r>
            <a:r>
              <a:rPr lang="en-US" sz="6000" dirty="0" err="1" smtClean="0"/>
              <a:t>nadar</a:t>
            </a:r>
            <a:r>
              <a:rPr lang="en-US" sz="6000" dirty="0" smtClean="0"/>
              <a:t> o leer </a:t>
            </a:r>
            <a:r>
              <a:rPr lang="en-US" sz="6000" dirty="0" err="1" smtClean="0"/>
              <a:t>más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4533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libro</a:t>
            </a:r>
            <a:r>
              <a:rPr lang="en-US" sz="6000" dirty="0" smtClean="0"/>
              <a:t> </a:t>
            </a:r>
            <a:r>
              <a:rPr lang="en-US" sz="6000" dirty="0" err="1" smtClean="0"/>
              <a:t>favorito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440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gusta</a:t>
            </a:r>
            <a:r>
              <a:rPr lang="en-US" sz="6000" dirty="0" smtClean="0"/>
              <a:t> leer?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4997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gusta</a:t>
            </a:r>
            <a:r>
              <a:rPr lang="en-US" sz="6000" dirty="0" smtClean="0"/>
              <a:t> </a:t>
            </a:r>
            <a:r>
              <a:rPr lang="en-US" sz="6000" dirty="0" err="1" smtClean="0"/>
              <a:t>hacer</a:t>
            </a:r>
            <a:r>
              <a:rPr lang="en-US" sz="6000" dirty="0" smtClean="0"/>
              <a:t> con </a:t>
            </a:r>
            <a:r>
              <a:rPr lang="en-US" sz="6000" dirty="0" err="1" smtClean="0"/>
              <a:t>tus</a:t>
            </a:r>
            <a:r>
              <a:rPr lang="en-US" sz="6000" dirty="0" smtClean="0"/>
              <a:t> amigos?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81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Tienes</a:t>
            </a:r>
            <a:r>
              <a:rPr lang="en-US" sz="6000" dirty="0" smtClean="0"/>
              <a:t> </a:t>
            </a:r>
            <a:r>
              <a:rPr lang="en-US" sz="6000" dirty="0" err="1" smtClean="0"/>
              <a:t>tú</a:t>
            </a:r>
            <a:r>
              <a:rPr lang="en-US" sz="6000" dirty="0" smtClean="0"/>
              <a:t> un(a) </a:t>
            </a:r>
            <a:r>
              <a:rPr lang="en-US" sz="6000" dirty="0" err="1" smtClean="0"/>
              <a:t>novio</a:t>
            </a:r>
            <a:r>
              <a:rPr lang="en-US" sz="6000" dirty="0" smtClean="0"/>
              <a:t>(a)?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19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Cómo</a:t>
            </a:r>
            <a:r>
              <a:rPr lang="en-US" sz="6000" dirty="0" smtClean="0"/>
              <a:t> se llama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madre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5403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Cómo</a:t>
            </a:r>
            <a:r>
              <a:rPr lang="en-US" sz="6000" dirty="0" smtClean="0"/>
              <a:t> se llama </a:t>
            </a:r>
            <a:r>
              <a:rPr lang="en-US" sz="6000" dirty="0" err="1" smtClean="0"/>
              <a:t>tu</a:t>
            </a:r>
            <a:r>
              <a:rPr lang="en-US" sz="6000" dirty="0" smtClean="0"/>
              <a:t> padre?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826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película</a:t>
            </a:r>
            <a:r>
              <a:rPr lang="en-US" sz="6000" dirty="0" smtClean="0"/>
              <a:t> </a:t>
            </a:r>
            <a:r>
              <a:rPr lang="en-US" sz="6000" dirty="0" err="1" smtClean="0"/>
              <a:t>favorita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9013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comida </a:t>
            </a:r>
            <a:r>
              <a:rPr lang="en-US" sz="6000" dirty="0" err="1" smtClean="0"/>
              <a:t>favorita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9480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Cuántos</a:t>
            </a:r>
            <a:r>
              <a:rPr lang="en-US" sz="6000" dirty="0" smtClean="0"/>
              <a:t> </a:t>
            </a:r>
            <a:r>
              <a:rPr lang="en-US" sz="6000" dirty="0" err="1" smtClean="0"/>
              <a:t>años</a:t>
            </a:r>
            <a:r>
              <a:rPr lang="en-US" sz="6000" dirty="0" smtClean="0"/>
              <a:t> </a:t>
            </a:r>
            <a:r>
              <a:rPr lang="en-US" sz="6000" dirty="0" err="1" smtClean="0"/>
              <a:t>tienes</a:t>
            </a:r>
            <a:r>
              <a:rPr lang="en-US" sz="6000" dirty="0" smtClean="0"/>
              <a:t> </a:t>
            </a:r>
            <a:r>
              <a:rPr lang="en-US" sz="6000" dirty="0" err="1" smtClean="0"/>
              <a:t>tú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824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Cómo</a:t>
            </a:r>
            <a:r>
              <a:rPr lang="en-US" sz="6000" dirty="0" smtClean="0"/>
              <a:t> se llama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escuela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394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Cuándo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el </a:t>
            </a:r>
            <a:r>
              <a:rPr lang="en-US" sz="6000" dirty="0" err="1" smtClean="0"/>
              <a:t>cumpleaños</a:t>
            </a:r>
            <a:r>
              <a:rPr lang="en-US" sz="6000" dirty="0" smtClean="0"/>
              <a:t> de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mejor</a:t>
            </a:r>
            <a:r>
              <a:rPr lang="en-US" sz="6000" dirty="0" smtClean="0"/>
              <a:t> amigo(a)?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3024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Cuál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deporte</a:t>
            </a:r>
            <a:r>
              <a:rPr lang="en-US" sz="6000" dirty="0" smtClean="0"/>
              <a:t> </a:t>
            </a:r>
            <a:r>
              <a:rPr lang="en-US" sz="6000" dirty="0" err="1" smtClean="0"/>
              <a:t>favorito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6213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Cuántos</a:t>
            </a:r>
            <a:r>
              <a:rPr lang="en-US" sz="6000" dirty="0" smtClean="0"/>
              <a:t> </a:t>
            </a:r>
            <a:r>
              <a:rPr lang="en-US" sz="6000" dirty="0" err="1" smtClean="0"/>
              <a:t>años</a:t>
            </a:r>
            <a:r>
              <a:rPr lang="en-US" sz="6000" dirty="0" smtClean="0"/>
              <a:t> </a:t>
            </a:r>
            <a:r>
              <a:rPr lang="en-US" sz="6000" dirty="0" err="1" smtClean="0"/>
              <a:t>tiene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mejor</a:t>
            </a:r>
            <a:r>
              <a:rPr lang="en-US" sz="6000" dirty="0" smtClean="0"/>
              <a:t> amigo(a)?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1583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Por</a:t>
            </a:r>
            <a:r>
              <a:rPr lang="en-US" sz="6000" dirty="0" smtClean="0"/>
              <a:t> 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gusta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mejor</a:t>
            </a:r>
            <a:r>
              <a:rPr lang="en-US" sz="6000" dirty="0" smtClean="0"/>
              <a:t> amigo(a)?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638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haces</a:t>
            </a:r>
            <a:r>
              <a:rPr lang="en-US" sz="6000" dirty="0" smtClean="0"/>
              <a:t> el fin de </a:t>
            </a:r>
            <a:r>
              <a:rPr lang="en-US" sz="6000" dirty="0" err="1" smtClean="0"/>
              <a:t>semana</a:t>
            </a:r>
            <a:r>
              <a:rPr lang="en-US" sz="6000" dirty="0" smtClean="0"/>
              <a:t> con </a:t>
            </a:r>
            <a:r>
              <a:rPr lang="en-US" sz="6000" dirty="0" err="1" smtClean="0"/>
              <a:t>tus</a:t>
            </a:r>
            <a:r>
              <a:rPr lang="en-US" sz="6000" dirty="0" smtClean="0"/>
              <a:t> amigos?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6123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Quién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actor </a:t>
            </a:r>
            <a:r>
              <a:rPr lang="en-US" sz="6000" dirty="0" err="1" smtClean="0"/>
              <a:t>favorito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4300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Cuál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música</a:t>
            </a:r>
            <a:r>
              <a:rPr lang="en-US" sz="6000" dirty="0" smtClean="0"/>
              <a:t> </a:t>
            </a:r>
            <a:r>
              <a:rPr lang="en-US" sz="6000" dirty="0" err="1" smtClean="0"/>
              <a:t>favorita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3158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gusta</a:t>
            </a:r>
            <a:r>
              <a:rPr lang="en-US" sz="6000" dirty="0" smtClean="0"/>
              <a:t> </a:t>
            </a:r>
            <a:r>
              <a:rPr lang="en-US" sz="6000" dirty="0" err="1" smtClean="0"/>
              <a:t>ir</a:t>
            </a:r>
            <a:r>
              <a:rPr lang="en-US" sz="6000" dirty="0" smtClean="0"/>
              <a:t> al cine con </a:t>
            </a:r>
            <a:r>
              <a:rPr lang="en-US" sz="6000" dirty="0" err="1" smtClean="0"/>
              <a:t>tus</a:t>
            </a:r>
            <a:r>
              <a:rPr lang="en-US" sz="6000" dirty="0" smtClean="0"/>
              <a:t> amigos?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397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gusta</a:t>
            </a:r>
            <a:r>
              <a:rPr lang="en-US" sz="6000" dirty="0" smtClean="0"/>
              <a:t> </a:t>
            </a:r>
            <a:r>
              <a:rPr lang="en-US" sz="6000" dirty="0" err="1" smtClean="0"/>
              <a:t>descansar</a:t>
            </a:r>
            <a:r>
              <a:rPr lang="en-US" sz="6000" dirty="0" smtClean="0"/>
              <a:t> </a:t>
            </a:r>
            <a:r>
              <a:rPr lang="en-US" sz="6000" dirty="0" err="1" smtClean="0"/>
              <a:t>después</a:t>
            </a:r>
            <a:r>
              <a:rPr lang="en-US" sz="6000" dirty="0" smtClean="0"/>
              <a:t> de la </a:t>
            </a:r>
            <a:r>
              <a:rPr lang="en-US" sz="6000" dirty="0" err="1" smtClean="0"/>
              <a:t>escuela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303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smtClean="0"/>
              <a:t>De </a:t>
            </a:r>
            <a:r>
              <a:rPr lang="en-US" sz="6000" dirty="0" err="1" smtClean="0"/>
              <a:t>dónde</a:t>
            </a:r>
            <a:r>
              <a:rPr lang="en-US" sz="6000" dirty="0" smtClean="0"/>
              <a:t> </a:t>
            </a:r>
            <a:r>
              <a:rPr lang="en-US" sz="6000" dirty="0" err="1" smtClean="0"/>
              <a:t>eres</a:t>
            </a:r>
            <a:r>
              <a:rPr lang="en-US" sz="6000" dirty="0" smtClean="0"/>
              <a:t> </a:t>
            </a:r>
            <a:r>
              <a:rPr lang="en-US" sz="6000" dirty="0" err="1" smtClean="0"/>
              <a:t>tú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8534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Cuál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programa</a:t>
            </a:r>
            <a:r>
              <a:rPr lang="en-US" sz="6000" dirty="0" smtClean="0"/>
              <a:t> </a:t>
            </a:r>
            <a:r>
              <a:rPr lang="en-US" sz="6000" dirty="0" err="1" smtClean="0"/>
              <a:t>favorito</a:t>
            </a:r>
            <a:r>
              <a:rPr lang="en-US" sz="6000" dirty="0" smtClean="0"/>
              <a:t> de la </a:t>
            </a:r>
            <a:r>
              <a:rPr lang="en-US" sz="6000" dirty="0" err="1" smtClean="0"/>
              <a:t>televisión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8362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Cuál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tipo</a:t>
            </a:r>
            <a:r>
              <a:rPr lang="en-US" sz="6000" dirty="0" smtClean="0"/>
              <a:t> de </a:t>
            </a:r>
            <a:r>
              <a:rPr lang="en-US" sz="6000" dirty="0" err="1" smtClean="0"/>
              <a:t>música</a:t>
            </a:r>
            <a:r>
              <a:rPr lang="en-US" sz="6000" dirty="0" smtClean="0"/>
              <a:t> </a:t>
            </a:r>
            <a:r>
              <a:rPr lang="en-US" sz="6000" dirty="0" err="1" smtClean="0"/>
              <a:t>favorita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417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Cuándo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cumpleaños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9574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Cuál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número</a:t>
            </a:r>
            <a:r>
              <a:rPr lang="en-US" sz="6000" dirty="0" smtClean="0"/>
              <a:t> </a:t>
            </a:r>
            <a:r>
              <a:rPr lang="en-US" sz="6000" dirty="0" smtClean="0"/>
              <a:t>de </a:t>
            </a:r>
            <a:r>
              <a:rPr lang="en-US" sz="6000" dirty="0" err="1" smtClean="0"/>
              <a:t>teléfono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8013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Quién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mejor</a:t>
            </a:r>
            <a:r>
              <a:rPr lang="en-US" sz="6000" dirty="0" smtClean="0"/>
              <a:t> amigo(a)?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753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 smtClean="0"/>
              <a:t>Quién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profesor</a:t>
            </a:r>
            <a:r>
              <a:rPr lang="en-US" sz="6000" dirty="0" smtClean="0"/>
              <a:t> de </a:t>
            </a:r>
            <a:r>
              <a:rPr lang="en-US" sz="6000" dirty="0" err="1" smtClean="0"/>
              <a:t>inglés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3534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0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Quién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profesor</a:t>
            </a:r>
            <a:r>
              <a:rPr lang="en-US" sz="6000" dirty="0" smtClean="0"/>
              <a:t> de </a:t>
            </a:r>
            <a:r>
              <a:rPr lang="en-US" sz="6000" dirty="0" err="1" smtClean="0"/>
              <a:t>matemáticas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935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160</TotalTime>
  <Words>307</Words>
  <Application>Microsoft Office PowerPoint</Application>
  <PresentationFormat>Widescreen</PresentationFormat>
  <Paragraphs>42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Celestial</vt:lpstr>
      <vt:lpstr>Las preguntas orales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preguntas orales</dc:title>
  <dc:creator>Amanda Ford</dc:creator>
  <cp:lastModifiedBy>Amanda Ford</cp:lastModifiedBy>
  <cp:revision>10</cp:revision>
  <dcterms:created xsi:type="dcterms:W3CDTF">2014-01-08T02:24:49Z</dcterms:created>
  <dcterms:modified xsi:type="dcterms:W3CDTF">2014-08-08T13:24:31Z</dcterms:modified>
</cp:coreProperties>
</file>