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69" r:id="rId8"/>
    <p:sldId id="268" r:id="rId9"/>
    <p:sldId id="267" r:id="rId10"/>
    <p:sldId id="266" r:id="rId11"/>
    <p:sldId id="265" r:id="rId12"/>
    <p:sldId id="264" r:id="rId13"/>
    <p:sldId id="263" r:id="rId14"/>
    <p:sldId id="262" r:id="rId15"/>
    <p:sldId id="279" r:id="rId16"/>
    <p:sldId id="278" r:id="rId17"/>
    <p:sldId id="277" r:id="rId18"/>
    <p:sldId id="276" r:id="rId19"/>
    <p:sldId id="275" r:id="rId20"/>
    <p:sldId id="274" r:id="rId21"/>
    <p:sldId id="273" r:id="rId22"/>
    <p:sldId id="272" r:id="rId23"/>
    <p:sldId id="271" r:id="rId24"/>
    <p:sldId id="280" r:id="rId25"/>
    <p:sldId id="281" r:id="rId26"/>
    <p:sldId id="287" r:id="rId27"/>
    <p:sldId id="288" r:id="rId28"/>
    <p:sldId id="286" r:id="rId29"/>
    <p:sldId id="285" r:id="rId30"/>
    <p:sldId id="284" r:id="rId31"/>
    <p:sldId id="283" r:id="rId32"/>
    <p:sldId id="291" r:id="rId33"/>
    <p:sldId id="290" r:id="rId34"/>
    <p:sldId id="289" r:id="rId35"/>
    <p:sldId id="282" r:id="rId36"/>
    <p:sldId id="297" r:id="rId37"/>
    <p:sldId id="296" r:id="rId38"/>
    <p:sldId id="295" r:id="rId39"/>
    <p:sldId id="294" r:id="rId40"/>
    <p:sldId id="293" r:id="rId41"/>
    <p:sldId id="29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652D5D-D621-41B0-8787-57163522A801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B161E-D526-44E2-9AA1-A837BC44E37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Oral numbers 0-30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25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30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19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23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8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21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17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13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16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14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0" dirty="0">
                <a:latin typeface="+mj-lt"/>
              </a:rPr>
              <a:t>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74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18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22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27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26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29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5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4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12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15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9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25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13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17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14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29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30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>
                <a:latin typeface="+mj-lt"/>
              </a:rPr>
              <a:t>7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>
                <a:latin typeface="+mj-lt"/>
              </a:rPr>
              <a:t>7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31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9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3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11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15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sz="9600" dirty="0" smtClean="0">
                <a:latin typeface="+mj-lt"/>
              </a:rPr>
              <a:t>20</a:t>
            </a:r>
            <a:endParaRPr lang="en-US" sz="96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50</Words>
  <Application>Microsoft Office PowerPoint</Application>
  <PresentationFormat>On-screen Show (4:3)</PresentationFormat>
  <Paragraphs>163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Oral numbers 0-30 Practice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Try this one…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numbers 0-30 Practice</dc:title>
  <dc:creator>aford</dc:creator>
  <cp:lastModifiedBy>aford</cp:lastModifiedBy>
  <cp:revision>1</cp:revision>
  <dcterms:created xsi:type="dcterms:W3CDTF">2012-09-10T14:44:55Z</dcterms:created>
  <dcterms:modified xsi:type="dcterms:W3CDTF">2012-09-10T14:53:29Z</dcterms:modified>
</cp:coreProperties>
</file>