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8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1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1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3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1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7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1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CC8C-ACEB-4642-99D7-DA646805FEEC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DDECE-BAA0-4C92-9C53-BADA0AEA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t="23033" r="84776" b="52090"/>
          <a:stretch>
            <a:fillRect/>
          </a:stretch>
        </p:blipFill>
        <p:spPr bwMode="auto">
          <a:xfrm>
            <a:off x="730250" y="650875"/>
            <a:ext cx="2324100" cy="352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t="40866" r="85255" b="52925"/>
          <a:stretch>
            <a:fillRect/>
          </a:stretch>
        </p:blipFill>
        <p:spPr bwMode="auto">
          <a:xfrm>
            <a:off x="730250" y="4175125"/>
            <a:ext cx="2548890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21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</cp:revision>
  <dcterms:created xsi:type="dcterms:W3CDTF">2016-03-08T18:47:17Z</dcterms:created>
  <dcterms:modified xsi:type="dcterms:W3CDTF">2016-03-08T18:47:43Z</dcterms:modified>
</cp:coreProperties>
</file>