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0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E6E2F-92D5-4C3D-84E5-331A71B78AA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94F1F-182F-4B91-8E78-6B68B9EBF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29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55E7-040D-4198-9AD5-C7659A2685D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7FE3-5956-4532-8B96-8614806C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4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55E7-040D-4198-9AD5-C7659A2685D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7FE3-5956-4532-8B96-8614806C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9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55E7-040D-4198-9AD5-C7659A2685D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7FE3-5956-4532-8B96-8614806C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55E7-040D-4198-9AD5-C7659A2685D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7FE3-5956-4532-8B96-8614806C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55E7-040D-4198-9AD5-C7659A2685D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7FE3-5956-4532-8B96-8614806C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2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55E7-040D-4198-9AD5-C7659A2685D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7FE3-5956-4532-8B96-8614806C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0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55E7-040D-4198-9AD5-C7659A2685D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7FE3-5956-4532-8B96-8614806C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4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55E7-040D-4198-9AD5-C7659A2685D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7FE3-5956-4532-8B96-8614806C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0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55E7-040D-4198-9AD5-C7659A2685D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7FE3-5956-4532-8B96-8614806C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55E7-040D-4198-9AD5-C7659A2685D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7FE3-5956-4532-8B96-8614806C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1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55E7-040D-4198-9AD5-C7659A2685D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7FE3-5956-4532-8B96-8614806C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4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55E7-040D-4198-9AD5-C7659A2685D2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97FE3-5956-4532-8B96-8614806C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9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729" y="2423657"/>
            <a:ext cx="11642271" cy="7855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Año</a:t>
            </a:r>
            <a:r>
              <a:rPr lang="en-US" dirty="0" smtClean="0">
                <a:solidFill>
                  <a:srgbClr val="FF0000"/>
                </a:solidFill>
              </a:rPr>
              <a:t> Nuevo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y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Los </a:t>
            </a:r>
            <a:r>
              <a:rPr lang="en-US" dirty="0" err="1" smtClean="0">
                <a:solidFill>
                  <a:srgbClr val="FF0000"/>
                </a:solidFill>
              </a:rPr>
              <a:t>Propósitos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Año</a:t>
            </a:r>
            <a:r>
              <a:rPr lang="en-US" dirty="0" smtClean="0">
                <a:solidFill>
                  <a:srgbClr val="FF0000"/>
                </a:solidFill>
              </a:rPr>
              <a:t> Nuevo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new years e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42" y="2930751"/>
            <a:ext cx="12261742" cy="417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08" t="33333" r="34271" b="22005"/>
          <a:stretch/>
        </p:blipFill>
        <p:spPr>
          <a:xfrm>
            <a:off x="2565399" y="88900"/>
            <a:ext cx="6451859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167" t="30729" r="32604" b="24089"/>
          <a:stretch/>
        </p:blipFill>
        <p:spPr>
          <a:xfrm>
            <a:off x="2565399" y="165100"/>
            <a:ext cx="7807023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75" t="23828" r="33125" b="28906"/>
          <a:stretch/>
        </p:blipFill>
        <p:spPr>
          <a:xfrm>
            <a:off x="2806700" y="190499"/>
            <a:ext cx="6667500" cy="630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Los </a:t>
            </a:r>
            <a:r>
              <a:rPr lang="en-US" dirty="0" err="1" smtClean="0">
                <a:solidFill>
                  <a:schemeClr val="bg1"/>
                </a:solidFill>
              </a:rPr>
              <a:t>Propósitos</a:t>
            </a:r>
            <a:r>
              <a:rPr lang="en-US" dirty="0" smtClean="0">
                <a:solidFill>
                  <a:schemeClr val="bg1"/>
                </a:solidFill>
              </a:rPr>
              <a:t> de la </a:t>
            </a:r>
            <a:r>
              <a:rPr lang="en-US" dirty="0" err="1" smtClean="0">
                <a:solidFill>
                  <a:schemeClr val="bg1"/>
                </a:solidFill>
              </a:rPr>
              <a:t>Señora</a:t>
            </a:r>
            <a:r>
              <a:rPr lang="en-US" dirty="0" smtClean="0">
                <a:solidFill>
                  <a:schemeClr val="bg1"/>
                </a:solidFill>
              </a:rPr>
              <a:t> Ford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Saber los </a:t>
            </a:r>
            <a:r>
              <a:rPr lang="en-US" dirty="0" err="1" smtClean="0">
                <a:solidFill>
                  <a:srgbClr val="FF0000"/>
                </a:solidFill>
              </a:rPr>
              <a:t>nombres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todos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estudiantes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err="1" smtClean="0">
                <a:solidFill>
                  <a:srgbClr val="FF0000"/>
                </a:solidFill>
              </a:rPr>
              <a:t>confundirme</a:t>
            </a:r>
            <a:r>
              <a:rPr lang="en-US" dirty="0" smtClean="0">
                <a:solidFill>
                  <a:srgbClr val="FF0000"/>
                </a:solidFill>
              </a:rPr>
              <a:t> con los </a:t>
            </a:r>
            <a:r>
              <a:rPr lang="en-US" dirty="0" err="1" smtClean="0">
                <a:solidFill>
                  <a:srgbClr val="FF0000"/>
                </a:solidFill>
              </a:rPr>
              <a:t>estudiantes</a:t>
            </a:r>
            <a:r>
              <a:rPr lang="en-US" dirty="0" smtClean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sus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hermanos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Dar </a:t>
            </a:r>
            <a:r>
              <a:rPr lang="en-US" dirty="0" err="1" smtClean="0">
                <a:solidFill>
                  <a:srgbClr val="FF0000"/>
                </a:solidFill>
              </a:rPr>
              <a:t>más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tarea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Hablar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más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español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clase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Beber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más</a:t>
            </a:r>
            <a:r>
              <a:rPr lang="en-US" dirty="0" smtClean="0">
                <a:solidFill>
                  <a:srgbClr val="FF0000"/>
                </a:solidFill>
              </a:rPr>
              <a:t> Coke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1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54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¿</a:t>
            </a:r>
            <a:r>
              <a:rPr lang="en-US" dirty="0" err="1" smtClean="0">
                <a:solidFill>
                  <a:schemeClr val="bg1"/>
                </a:solidFill>
              </a:rPr>
              <a:t>Qué</a:t>
            </a:r>
            <a:r>
              <a:rPr lang="en-US" dirty="0" smtClean="0">
                <a:solidFill>
                  <a:schemeClr val="bg1"/>
                </a:solidFill>
              </a:rPr>
              <a:t> son </a:t>
            </a:r>
            <a:r>
              <a:rPr lang="en-US" dirty="0" err="1" smtClean="0">
                <a:solidFill>
                  <a:schemeClr val="bg1"/>
                </a:solidFill>
              </a:rPr>
              <a:t>tus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propósitos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Año</a:t>
            </a:r>
            <a:r>
              <a:rPr lang="en-US" dirty="0" smtClean="0">
                <a:solidFill>
                  <a:schemeClr val="bg1"/>
                </a:solidFill>
              </a:rPr>
              <a:t> Nuevo?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6672"/>
            <a:ext cx="10515600" cy="54537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Escribe 5 </a:t>
            </a:r>
            <a:r>
              <a:rPr lang="en-US" dirty="0" err="1" smtClean="0">
                <a:solidFill>
                  <a:schemeClr val="bg1"/>
                </a:solidFill>
              </a:rPr>
              <a:t>propósitos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inglés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español</a:t>
            </a:r>
            <a:r>
              <a:rPr lang="en-US" dirty="0" smtClean="0">
                <a:solidFill>
                  <a:schemeClr val="bg1"/>
                </a:solidFill>
              </a:rPr>
              <a:t>, skipping lines)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Este </a:t>
            </a:r>
            <a:r>
              <a:rPr lang="en-US" dirty="0" err="1" smtClean="0">
                <a:solidFill>
                  <a:schemeClr val="bg1"/>
                </a:solidFill>
              </a:rPr>
              <a:t>año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Yo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voy</a:t>
            </a:r>
            <a:r>
              <a:rPr lang="en-US" dirty="0" smtClean="0">
                <a:solidFill>
                  <a:schemeClr val="bg1"/>
                </a:solidFill>
              </a:rPr>
              <a:t> a…</a:t>
            </a:r>
            <a:r>
              <a:rPr lang="en-US" dirty="0" err="1" smtClean="0">
                <a:solidFill>
                  <a:schemeClr val="bg1"/>
                </a:solidFill>
              </a:rPr>
              <a:t>porque</a:t>
            </a:r>
            <a:r>
              <a:rPr lang="en-US" dirty="0" smtClean="0">
                <a:solidFill>
                  <a:schemeClr val="bg1"/>
                </a:solidFill>
              </a:rPr>
              <a:t>/para…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Me </a:t>
            </a:r>
            <a:r>
              <a:rPr lang="en-US" dirty="0" err="1" smtClean="0">
                <a:solidFill>
                  <a:schemeClr val="bg1"/>
                </a:solidFill>
              </a:rPr>
              <a:t>gustaría</a:t>
            </a:r>
            <a:r>
              <a:rPr lang="en-US" dirty="0" smtClean="0">
                <a:solidFill>
                  <a:schemeClr val="bg1"/>
                </a:solidFill>
              </a:rPr>
              <a:t>… (I would like)</a:t>
            </a:r>
            <a:r>
              <a:rPr lang="en-US" dirty="0" err="1" smtClean="0">
                <a:solidFill>
                  <a:schemeClr val="bg1"/>
                </a:solidFill>
              </a:rPr>
              <a:t>porque</a:t>
            </a:r>
            <a:r>
              <a:rPr lang="en-US" dirty="0" smtClean="0">
                <a:solidFill>
                  <a:schemeClr val="bg1"/>
                </a:solidFill>
              </a:rPr>
              <a:t>/para…</a:t>
            </a:r>
          </a:p>
          <a:p>
            <a:pPr>
              <a:lnSpc>
                <a:spcPct val="1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Mejor</a:t>
            </a:r>
            <a:r>
              <a:rPr lang="en-US" dirty="0" smtClean="0">
                <a:solidFill>
                  <a:schemeClr val="bg1"/>
                </a:solidFill>
              </a:rPr>
              <a:t>: best</a:t>
            </a:r>
          </a:p>
          <a:p>
            <a:pPr>
              <a:lnSpc>
                <a:spcPct val="1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Menos</a:t>
            </a:r>
            <a:r>
              <a:rPr lang="en-US" dirty="0" smtClean="0">
                <a:solidFill>
                  <a:schemeClr val="bg1"/>
                </a:solidFill>
              </a:rPr>
              <a:t>: less</a:t>
            </a:r>
          </a:p>
          <a:p>
            <a:pPr>
              <a:lnSpc>
                <a:spcPct val="1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Notas</a:t>
            </a:r>
            <a:r>
              <a:rPr lang="en-US" dirty="0" smtClean="0">
                <a:solidFill>
                  <a:schemeClr val="bg1"/>
                </a:solidFill>
              </a:rPr>
              <a:t>: grades</a:t>
            </a:r>
          </a:p>
          <a:p>
            <a:pPr>
              <a:lnSpc>
                <a:spcPct val="1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Aprender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¿</a:t>
            </a:r>
            <a:r>
              <a:rPr lang="en-US" dirty="0" err="1" smtClean="0">
                <a:solidFill>
                  <a:srgbClr val="0070C0"/>
                </a:solidFill>
              </a:rPr>
              <a:t>Qué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hiciste</a:t>
            </a:r>
            <a:r>
              <a:rPr lang="en-US" dirty="0" smtClean="0">
                <a:solidFill>
                  <a:srgbClr val="0070C0"/>
                </a:solidFill>
              </a:rPr>
              <a:t> para el </a:t>
            </a:r>
            <a:r>
              <a:rPr lang="en-US" dirty="0" err="1" smtClean="0">
                <a:solidFill>
                  <a:srgbClr val="0070C0"/>
                </a:solidFill>
              </a:rPr>
              <a:t>Año</a:t>
            </a:r>
            <a:r>
              <a:rPr lang="en-US" dirty="0" smtClean="0">
                <a:solidFill>
                  <a:srgbClr val="0070C0"/>
                </a:solidFill>
              </a:rPr>
              <a:t> Nuevo?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963386"/>
            <a:ext cx="11832772" cy="4870677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Escribe 5 </a:t>
            </a:r>
            <a:r>
              <a:rPr lang="en-US" sz="3600" dirty="0" err="1" smtClean="0">
                <a:solidFill>
                  <a:srgbClr val="0070C0"/>
                </a:solidFill>
              </a:rPr>
              <a:t>oraciones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en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español</a:t>
            </a:r>
            <a:r>
              <a:rPr lang="en-US" sz="36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¿</a:t>
            </a:r>
            <a:r>
              <a:rPr lang="en-US" sz="3600" dirty="0" err="1" smtClean="0">
                <a:solidFill>
                  <a:srgbClr val="0070C0"/>
                </a:solidFill>
              </a:rPr>
              <a:t>Adónde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fuiste</a:t>
            </a:r>
            <a:r>
              <a:rPr lang="en-US" sz="3600" dirty="0" smtClean="0">
                <a:solidFill>
                  <a:srgbClr val="0070C0"/>
                </a:solidFill>
              </a:rPr>
              <a:t>? ¿</a:t>
            </a:r>
            <a:r>
              <a:rPr lang="en-US" sz="3600" dirty="0" err="1" smtClean="0">
                <a:solidFill>
                  <a:srgbClr val="0070C0"/>
                </a:solidFill>
              </a:rPr>
              <a:t>Te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quedaste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en</a:t>
            </a:r>
            <a:r>
              <a:rPr lang="en-US" sz="3600" dirty="0" smtClean="0">
                <a:solidFill>
                  <a:srgbClr val="0070C0"/>
                </a:solidFill>
              </a:rPr>
              <a:t> casa?  ¿</a:t>
            </a:r>
            <a:r>
              <a:rPr lang="en-US" sz="3600" dirty="0" err="1" smtClean="0">
                <a:solidFill>
                  <a:srgbClr val="0070C0"/>
                </a:solidFill>
              </a:rPr>
              <a:t>Fuiste</a:t>
            </a:r>
            <a:r>
              <a:rPr lang="en-US" sz="3600" dirty="0" smtClean="0">
                <a:solidFill>
                  <a:srgbClr val="0070C0"/>
                </a:solidFill>
              </a:rPr>
              <a:t> a </a:t>
            </a:r>
            <a:r>
              <a:rPr lang="en-US" sz="3600" dirty="0" err="1" smtClean="0">
                <a:solidFill>
                  <a:srgbClr val="0070C0"/>
                </a:solidFill>
              </a:rPr>
              <a:t>una</a:t>
            </a:r>
            <a:r>
              <a:rPr lang="en-US" sz="3600" dirty="0" smtClean="0">
                <a:solidFill>
                  <a:srgbClr val="0070C0"/>
                </a:solidFill>
              </a:rPr>
              <a:t> fiesta?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¿Con </a:t>
            </a:r>
            <a:r>
              <a:rPr lang="en-US" sz="3600" dirty="0" err="1" smtClean="0">
                <a:solidFill>
                  <a:srgbClr val="0070C0"/>
                </a:solidFill>
              </a:rPr>
              <a:t>quién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fuiste</a:t>
            </a:r>
            <a:r>
              <a:rPr lang="en-US" sz="3600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¿</a:t>
            </a:r>
            <a:r>
              <a:rPr lang="en-US" sz="3600" dirty="0" err="1" smtClean="0">
                <a:solidFill>
                  <a:srgbClr val="0070C0"/>
                </a:solidFill>
              </a:rPr>
              <a:t>Qué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hicisite</a:t>
            </a:r>
            <a:r>
              <a:rPr lang="en-US" sz="3600" dirty="0" smtClean="0">
                <a:solidFill>
                  <a:srgbClr val="0070C0"/>
                </a:solidFill>
              </a:rPr>
              <a:t>?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4428</TotalTime>
  <Words>119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El Año Nuevo y Los Propósitos de Año Nuevo </vt:lpstr>
      <vt:lpstr>PowerPoint Presentation</vt:lpstr>
      <vt:lpstr>PowerPoint Presentation</vt:lpstr>
      <vt:lpstr>PowerPoint Presentation</vt:lpstr>
      <vt:lpstr>Los Propósitos de la Señora Ford</vt:lpstr>
      <vt:lpstr>¿Qué son tus propósitos de Año Nuevo?</vt:lpstr>
      <vt:lpstr>¿Qué hiciste para el Año Nuevo?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Ford</dc:creator>
  <cp:lastModifiedBy>Amanda Ford</cp:lastModifiedBy>
  <cp:revision>9</cp:revision>
  <cp:lastPrinted>2016-01-07T14:33:37Z</cp:lastPrinted>
  <dcterms:created xsi:type="dcterms:W3CDTF">2016-01-05T13:00:14Z</dcterms:created>
  <dcterms:modified xsi:type="dcterms:W3CDTF">2016-01-08T14:48:16Z</dcterms:modified>
</cp:coreProperties>
</file>