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F6C8B1-8137-4979-812D-77C5FCB3F86F}"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00710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C8B1-8137-4979-812D-77C5FCB3F86F}"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71519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C8B1-8137-4979-812D-77C5FCB3F86F}"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100290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C8B1-8137-4979-812D-77C5FCB3F86F}"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68402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6C8B1-8137-4979-812D-77C5FCB3F86F}"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25406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6C8B1-8137-4979-812D-77C5FCB3F86F}"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47313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F6C8B1-8137-4979-812D-77C5FCB3F86F}"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280761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F6C8B1-8137-4979-812D-77C5FCB3F86F}"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51788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6C8B1-8137-4979-812D-77C5FCB3F86F}"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44631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C8B1-8137-4979-812D-77C5FCB3F86F}"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393223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C8B1-8137-4979-812D-77C5FCB3F86F}"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3618-8B3F-41E3-9978-858DF6B0459D}" type="slidenum">
              <a:rPr lang="en-US" smtClean="0"/>
              <a:t>‹#›</a:t>
            </a:fld>
            <a:endParaRPr lang="en-US"/>
          </a:p>
        </p:txBody>
      </p:sp>
    </p:spTree>
    <p:extLst>
      <p:ext uri="{BB962C8B-B14F-4D97-AF65-F5344CB8AC3E}">
        <p14:creationId xmlns:p14="http://schemas.microsoft.com/office/powerpoint/2010/main" val="23966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6C8B1-8137-4979-812D-77C5FCB3F86F}" type="datetimeFigureOut">
              <a:rPr lang="en-US" smtClean="0"/>
              <a:t>4/28/2015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13618-8B3F-41E3-9978-858DF6B0459D}" type="slidenum">
              <a:rPr lang="en-US" smtClean="0"/>
              <a:t>‹#›</a:t>
            </a:fld>
            <a:endParaRPr lang="en-US"/>
          </a:p>
        </p:txBody>
      </p:sp>
    </p:spTree>
    <p:extLst>
      <p:ext uri="{BB962C8B-B14F-4D97-AF65-F5344CB8AC3E}">
        <p14:creationId xmlns:p14="http://schemas.microsoft.com/office/powerpoint/2010/main" val="264375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a:t>
            </a:r>
            <a:r>
              <a:rPr lang="en-US" dirty="0" smtClean="0"/>
              <a:t> </a:t>
            </a:r>
            <a:r>
              <a:rPr lang="en-US" dirty="0" err="1" smtClean="0"/>
              <a:t>mejor</a:t>
            </a:r>
            <a:r>
              <a:rPr lang="en-US" dirty="0" smtClean="0"/>
              <a:t> amigo…</a:t>
            </a:r>
            <a:endParaRPr lang="en-US" dirty="0"/>
          </a:p>
        </p:txBody>
      </p:sp>
      <p:sp>
        <p:nvSpPr>
          <p:cNvPr id="3" name="Content Placeholder 2"/>
          <p:cNvSpPr>
            <a:spLocks noGrp="1"/>
          </p:cNvSpPr>
          <p:nvPr>
            <p:ph idx="1"/>
          </p:nvPr>
        </p:nvSpPr>
        <p:spPr>
          <a:xfrm>
            <a:off x="838200" y="1257300"/>
            <a:ext cx="10515600" cy="4919663"/>
          </a:xfrm>
        </p:spPr>
        <p:txBody>
          <a:bodyPr/>
          <a:lstStyle/>
          <a:p>
            <a:pPr marL="0" indent="0">
              <a:lnSpc>
                <a:spcPct val="200000"/>
              </a:lnSpc>
              <a:buNone/>
            </a:pPr>
            <a:r>
              <a:rPr lang="en-US" dirty="0" smtClean="0"/>
              <a:t>Write 4-5 sentences describing your best friend.  </a:t>
            </a:r>
            <a:r>
              <a:rPr lang="en-US" b="1" u="sng" dirty="0" smtClean="0"/>
              <a:t>Skipping lines</a:t>
            </a:r>
            <a:r>
              <a:rPr lang="en-US" dirty="0" smtClean="0"/>
              <a:t>, use vocabulary that you know, making sure your adjectives agree with the person you are describing.  What is your friend like?  What is your friend NOT like?  You can use both physical and personality descriptions.</a:t>
            </a:r>
            <a:endParaRPr lang="en-US" dirty="0"/>
          </a:p>
        </p:txBody>
      </p:sp>
    </p:spTree>
    <p:extLst>
      <p:ext uri="{BB962C8B-B14F-4D97-AF65-F5344CB8AC3E}">
        <p14:creationId xmlns:p14="http://schemas.microsoft.com/office/powerpoint/2010/main" val="2956094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Mi mejor amigo…</vt:lpstr>
    </vt:vector>
  </TitlesOfParts>
  <Company>NAFCS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mejor amigo…</dc:title>
  <dc:creator>Amanda Ford</dc:creator>
  <cp:lastModifiedBy>Amanda Ford</cp:lastModifiedBy>
  <cp:revision>1</cp:revision>
  <dcterms:created xsi:type="dcterms:W3CDTF">2015-04-28T16:59:55Z</dcterms:created>
  <dcterms:modified xsi:type="dcterms:W3CDTF">2015-04-28T17:00:02Z</dcterms:modified>
</cp:coreProperties>
</file>