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9" autoAdjust="0"/>
    <p:restoredTop sz="94660"/>
  </p:normalViewPr>
  <p:slideViewPr>
    <p:cSldViewPr snapToGrid="0">
      <p:cViewPr varScale="1">
        <p:scale>
          <a:sx n="76" d="100"/>
          <a:sy n="76" d="100"/>
        </p:scale>
        <p:origin x="126" y="8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610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041921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5903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846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91501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77248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0388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21987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662502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14469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13554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2B4D4C-7BAA-4D7C-A6BB-D09B6C3706FD}" type="datetimeFigureOut">
              <a:rPr lang="en-US" smtClean="0"/>
              <a:t>2/1/2016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558EB91-2A5C-4FB4-8135-A7EDB2913ED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81670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Los </a:t>
            </a:r>
            <a:r>
              <a:rPr lang="en-US" dirty="0" err="1" smtClean="0"/>
              <a:t>Días</a:t>
            </a:r>
            <a:r>
              <a:rPr lang="en-US" dirty="0" smtClean="0"/>
              <a:t> </a:t>
            </a:r>
            <a:r>
              <a:rPr lang="en-US" dirty="0" err="1" smtClean="0"/>
              <a:t>Festivos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 smtClean="0"/>
              <a:t>Exprésate</a:t>
            </a:r>
            <a:r>
              <a:rPr lang="en-US" dirty="0" smtClean="0"/>
              <a:t> I</a:t>
            </a:r>
          </a:p>
          <a:p>
            <a:r>
              <a:rPr lang="en-US" dirty="0" smtClean="0"/>
              <a:t>Chapter 9-1 Vocab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96011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Placeholder 4"/>
          <p:cNvPicPr>
            <a:picLocks noGrp="1" noChangeAspect="1"/>
          </p:cNvPicPr>
          <p:nvPr>
            <p:ph type="pic" idx="1"/>
          </p:nvPr>
        </p:nvPicPr>
        <p:blipFill rotWithShape="1">
          <a:blip r:embed="rId2"/>
          <a:srcRect l="34542" t="17689" r="9170" b="8237"/>
          <a:stretch/>
        </p:blipFill>
        <p:spPr>
          <a:xfrm>
            <a:off x="5769769" y="114299"/>
            <a:ext cx="6297045" cy="662940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301" y="114299"/>
            <a:ext cx="5805941" cy="6482443"/>
          </a:xfrm>
        </p:spPr>
        <p:txBody>
          <a:bodyPr>
            <a:normAutofit/>
          </a:bodyPr>
          <a:lstStyle/>
          <a:p>
            <a:r>
              <a:rPr lang="en-US" sz="2400" b="1" u="sng" dirty="0" smtClean="0"/>
              <a:t>Los </a:t>
            </a:r>
            <a:r>
              <a:rPr lang="en-US" sz="2400" b="1" u="sng" dirty="0" err="1" smtClean="0"/>
              <a:t>Días</a:t>
            </a:r>
            <a:r>
              <a:rPr lang="en-US" sz="2400" b="1" u="sng" dirty="0" smtClean="0"/>
              <a:t> </a:t>
            </a:r>
            <a:r>
              <a:rPr lang="en-US" sz="2400" b="1" u="sng" dirty="0" err="1" smtClean="0"/>
              <a:t>Festivos</a:t>
            </a:r>
            <a:endParaRPr lang="en-US" sz="2400" b="1" u="sng" dirty="0" smtClean="0"/>
          </a:p>
          <a:p>
            <a:r>
              <a:rPr lang="en-US" sz="2400" dirty="0" smtClean="0"/>
              <a:t>Independence Day:  el </a:t>
            </a:r>
            <a:r>
              <a:rPr lang="en-US" sz="2400" dirty="0" err="1"/>
              <a:t>D</a:t>
            </a:r>
            <a:r>
              <a:rPr lang="en-US" sz="2400" dirty="0" err="1" smtClean="0"/>
              <a:t>ía</a:t>
            </a:r>
            <a:r>
              <a:rPr lang="en-US" sz="2400" dirty="0" smtClean="0"/>
              <a:t> de la </a:t>
            </a:r>
            <a:r>
              <a:rPr lang="en-US" sz="2400" dirty="0" err="1" smtClean="0"/>
              <a:t>Independencia</a:t>
            </a:r>
            <a:endParaRPr lang="en-US" sz="2400" dirty="0" smtClean="0"/>
          </a:p>
          <a:p>
            <a:r>
              <a:rPr lang="en-US" sz="2400" dirty="0" smtClean="0"/>
              <a:t>Holy Week (before Easter):  la </a:t>
            </a:r>
            <a:r>
              <a:rPr lang="en-US" sz="2400" dirty="0" err="1" smtClean="0"/>
              <a:t>Semana</a:t>
            </a:r>
            <a:r>
              <a:rPr lang="en-US" sz="2400" dirty="0" smtClean="0"/>
              <a:t> Santa</a:t>
            </a:r>
          </a:p>
          <a:p>
            <a:r>
              <a:rPr lang="en-US" sz="2400" dirty="0" smtClean="0"/>
              <a:t>Mother’s Day: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la Madre</a:t>
            </a:r>
          </a:p>
          <a:p>
            <a:r>
              <a:rPr lang="en-US" sz="2400" dirty="0" smtClean="0"/>
              <a:t>Valentine’s Day: 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los </a:t>
            </a:r>
            <a:r>
              <a:rPr lang="en-US" sz="2400" dirty="0" err="1" smtClean="0"/>
              <a:t>Enamorados</a:t>
            </a:r>
            <a:r>
              <a:rPr lang="en-US" sz="2400" dirty="0" smtClean="0"/>
              <a:t>;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San </a:t>
            </a:r>
            <a:r>
              <a:rPr lang="en-US" sz="2400"/>
              <a:t>V</a:t>
            </a:r>
            <a:r>
              <a:rPr lang="en-US" sz="2400" smtClean="0"/>
              <a:t>alentín</a:t>
            </a:r>
            <a:endParaRPr lang="en-US" sz="2400" dirty="0" smtClean="0"/>
          </a:p>
          <a:p>
            <a:r>
              <a:rPr lang="en-US" sz="2400" dirty="0" smtClean="0"/>
              <a:t>Father’s Day: 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del Padre</a:t>
            </a:r>
          </a:p>
          <a:p>
            <a:r>
              <a:rPr lang="en-US" sz="2400" dirty="0" err="1" smtClean="0"/>
              <a:t>Hanakkah</a:t>
            </a:r>
            <a:r>
              <a:rPr lang="en-US" sz="2400" dirty="0" smtClean="0"/>
              <a:t>:  el Hanukah</a:t>
            </a:r>
          </a:p>
          <a:p>
            <a:r>
              <a:rPr lang="en-US" sz="2400" dirty="0" smtClean="0"/>
              <a:t>Christmas: la </a:t>
            </a:r>
            <a:r>
              <a:rPr lang="en-US" sz="2400" dirty="0" err="1" smtClean="0"/>
              <a:t>Navidad</a:t>
            </a:r>
            <a:endParaRPr lang="en-US" sz="2400" dirty="0" smtClean="0"/>
          </a:p>
          <a:p>
            <a:r>
              <a:rPr lang="en-US" sz="2400" dirty="0" smtClean="0"/>
              <a:t>New Year’s Eve:  la </a:t>
            </a:r>
            <a:r>
              <a:rPr lang="en-US" sz="2400" dirty="0" err="1" smtClean="0"/>
              <a:t>Nochevieja</a:t>
            </a:r>
            <a:endParaRPr lang="en-US" sz="2400" dirty="0" smtClean="0"/>
          </a:p>
          <a:p>
            <a:r>
              <a:rPr lang="en-US" sz="2400" dirty="0" smtClean="0"/>
              <a:t>Thanksgiving:  el </a:t>
            </a:r>
            <a:r>
              <a:rPr lang="en-US" sz="2400" dirty="0" err="1" smtClean="0"/>
              <a:t>Día</a:t>
            </a:r>
            <a:r>
              <a:rPr lang="en-US" sz="2400" dirty="0" smtClean="0"/>
              <a:t> de </a:t>
            </a:r>
            <a:r>
              <a:rPr lang="en-US" sz="2400" dirty="0" err="1" smtClean="0"/>
              <a:t>Acción</a:t>
            </a:r>
            <a:r>
              <a:rPr lang="en-US" sz="2400" dirty="0" smtClean="0"/>
              <a:t> de Gracias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9770099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4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308</TotalTime>
  <Words>79</Words>
  <Application>Microsoft Office PowerPoint</Application>
  <PresentationFormat>Widescreen</PresentationFormat>
  <Paragraphs>13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Los Días Festivos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Los Días Festivos</dc:title>
  <dc:creator>Amanda Ford</dc:creator>
  <cp:lastModifiedBy>Amanda Ford</cp:lastModifiedBy>
  <cp:revision>6</cp:revision>
  <dcterms:created xsi:type="dcterms:W3CDTF">2016-01-29T16:24:25Z</dcterms:created>
  <dcterms:modified xsi:type="dcterms:W3CDTF">2016-02-01T14:22:47Z</dcterms:modified>
</cp:coreProperties>
</file>