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3DBDD-F12E-4049-9CC9-06331C8A1C97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A05A4-8AD8-44E4-8F41-8DCA7AB9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43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8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4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6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75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08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83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42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72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0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8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2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2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3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9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3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3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9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E199CB0-51FB-4F78-BF7D-C06731664B8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D589307-9770-4D4E-BDBB-656FB505D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Irregular </a:t>
            </a:r>
            <a:r>
              <a:rPr lang="en-US" dirty="0" err="1" smtClean="0"/>
              <a:t>Yo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of Spanish I and II Verbs</a:t>
            </a:r>
          </a:p>
          <a:p>
            <a:r>
              <a:rPr lang="en-US" dirty="0" smtClean="0"/>
              <a:t>Introduction of Spanish III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5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Construir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TO CONSTRUCT, BUILD</a:t>
            </a:r>
          </a:p>
          <a:p>
            <a:endParaRPr lang="en-US" b="1" dirty="0"/>
          </a:p>
          <a:p>
            <a:r>
              <a:rPr lang="en-US" b="1" dirty="0" err="1" smtClean="0"/>
              <a:t>Incluir</a:t>
            </a:r>
            <a:r>
              <a:rPr lang="en-US" b="1" dirty="0" smtClean="0"/>
              <a:t>: </a:t>
            </a:r>
          </a:p>
          <a:p>
            <a:r>
              <a:rPr lang="en-US" b="1" dirty="0" smtClean="0"/>
              <a:t>TO INCLUDE </a:t>
            </a:r>
            <a:endParaRPr lang="en-US" b="1" dirty="0"/>
          </a:p>
        </p:txBody>
      </p:sp>
      <p:graphicFrame>
        <p:nvGraphicFramePr>
          <p:cNvPr id="155" name="Table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624923"/>
              </p:ext>
            </p:extLst>
          </p:nvPr>
        </p:nvGraphicFramePr>
        <p:xfrm>
          <a:off x="4686300" y="4556760"/>
          <a:ext cx="68707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5350"/>
                <a:gridCol w="3435350"/>
              </a:tblGrid>
              <a:tr h="3185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CONSTRUIR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185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CONSTRUYO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CONSTRUIMOS</a:t>
                      </a:r>
                      <a:endParaRPr lang="en-US" b="1" dirty="0"/>
                    </a:p>
                  </a:txBody>
                  <a:tcPr/>
                </a:tc>
              </a:tr>
              <a:tr h="3185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CONSTRUYES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CONSTRUÍS</a:t>
                      </a:r>
                      <a:endParaRPr lang="en-US" b="1" dirty="0"/>
                    </a:p>
                  </a:txBody>
                  <a:tcPr/>
                </a:tc>
              </a:tr>
              <a:tr h="3185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CONSTRUYE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CONSTRUYEN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21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Verbs de </a:t>
            </a:r>
            <a:r>
              <a:rPr lang="en-US" dirty="0" err="1" smtClean="0"/>
              <a:t>Español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 smtClean="0"/>
              <a:t>Ir</a:t>
            </a:r>
            <a:r>
              <a:rPr lang="en-US" b="1" dirty="0" smtClean="0"/>
              <a:t>: to go</a:t>
            </a:r>
          </a:p>
          <a:p>
            <a:r>
              <a:rPr lang="en-US" b="1" dirty="0" err="1" smtClean="0"/>
              <a:t>Hacer</a:t>
            </a:r>
            <a:r>
              <a:rPr lang="en-US" b="1" dirty="0" smtClean="0"/>
              <a:t>: to do, make</a:t>
            </a:r>
          </a:p>
          <a:p>
            <a:r>
              <a:rPr lang="en-US" b="1" dirty="0" err="1" smtClean="0"/>
              <a:t>Tener</a:t>
            </a:r>
            <a:r>
              <a:rPr lang="en-US" b="1" dirty="0" smtClean="0"/>
              <a:t>:  to have</a:t>
            </a:r>
          </a:p>
          <a:p>
            <a:r>
              <a:rPr lang="en-US" b="1" dirty="0" err="1" smtClean="0"/>
              <a:t>Ser</a:t>
            </a:r>
            <a:r>
              <a:rPr lang="en-US" b="1" dirty="0" smtClean="0"/>
              <a:t>: to be</a:t>
            </a:r>
          </a:p>
          <a:p>
            <a:r>
              <a:rPr lang="en-US" b="1" dirty="0" err="1" smtClean="0"/>
              <a:t>Estar</a:t>
            </a:r>
            <a:r>
              <a:rPr lang="en-US" b="1" dirty="0" smtClean="0"/>
              <a:t>: to be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 smtClean="0"/>
              <a:t>Venir</a:t>
            </a:r>
            <a:r>
              <a:rPr lang="en-US" b="1" dirty="0" smtClean="0"/>
              <a:t>: to come</a:t>
            </a:r>
          </a:p>
          <a:p>
            <a:r>
              <a:rPr lang="en-US" b="1" dirty="0" err="1" smtClean="0"/>
              <a:t>Poner</a:t>
            </a:r>
            <a:r>
              <a:rPr lang="en-US" b="1" dirty="0" smtClean="0"/>
              <a:t>: to put, place</a:t>
            </a:r>
          </a:p>
          <a:p>
            <a:r>
              <a:rPr lang="en-US" b="1" dirty="0" smtClean="0"/>
              <a:t>Traer: to bring</a:t>
            </a:r>
          </a:p>
          <a:p>
            <a:r>
              <a:rPr lang="en-US" b="1" dirty="0" err="1" smtClean="0"/>
              <a:t>Salir</a:t>
            </a:r>
            <a:r>
              <a:rPr lang="en-US" b="1" dirty="0" smtClean="0"/>
              <a:t>: to leave, go out</a:t>
            </a:r>
          </a:p>
          <a:p>
            <a:r>
              <a:rPr lang="en-US" b="1" dirty="0" err="1" smtClean="0"/>
              <a:t>Ver</a:t>
            </a:r>
            <a:r>
              <a:rPr lang="en-US" b="1" dirty="0" smtClean="0"/>
              <a:t>: to see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507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Verbs de </a:t>
            </a:r>
            <a:r>
              <a:rPr lang="en-US" dirty="0" err="1" smtClean="0"/>
              <a:t>Español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 smtClean="0"/>
              <a:t>Caer</a:t>
            </a:r>
            <a:r>
              <a:rPr lang="en-US" b="1" dirty="0" smtClean="0"/>
              <a:t>: to fall</a:t>
            </a:r>
          </a:p>
          <a:p>
            <a:r>
              <a:rPr lang="en-US" b="1" dirty="0" err="1" smtClean="0"/>
              <a:t>Conducir</a:t>
            </a:r>
            <a:r>
              <a:rPr lang="en-US" b="1" dirty="0" smtClean="0"/>
              <a:t>: to drive</a:t>
            </a:r>
          </a:p>
          <a:p>
            <a:r>
              <a:rPr lang="en-US" b="1" dirty="0" err="1" smtClean="0"/>
              <a:t>Conocer</a:t>
            </a:r>
            <a:r>
              <a:rPr lang="en-US" b="1" dirty="0" smtClean="0"/>
              <a:t>: to know (person)</a:t>
            </a:r>
          </a:p>
          <a:p>
            <a:r>
              <a:rPr lang="en-US" b="1" dirty="0" smtClean="0"/>
              <a:t>Dar: to give</a:t>
            </a:r>
          </a:p>
          <a:p>
            <a:r>
              <a:rPr lang="en-US" b="1" dirty="0" err="1" smtClean="0"/>
              <a:t>Decir</a:t>
            </a:r>
            <a:r>
              <a:rPr lang="en-US" b="1" dirty="0" smtClean="0"/>
              <a:t>: to say, tell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 smtClean="0"/>
              <a:t>Ofrecer</a:t>
            </a:r>
            <a:r>
              <a:rPr lang="en-US" b="1" dirty="0" smtClean="0"/>
              <a:t>: to offer</a:t>
            </a:r>
          </a:p>
          <a:p>
            <a:r>
              <a:rPr lang="en-US" b="1" dirty="0" err="1" smtClean="0"/>
              <a:t>Oír</a:t>
            </a:r>
            <a:r>
              <a:rPr lang="en-US" b="1" dirty="0" smtClean="0"/>
              <a:t>: to hear</a:t>
            </a:r>
          </a:p>
          <a:p>
            <a:r>
              <a:rPr lang="en-US" b="1" dirty="0" err="1" smtClean="0"/>
              <a:t>Producir</a:t>
            </a:r>
            <a:r>
              <a:rPr lang="en-US" b="1" dirty="0" smtClean="0"/>
              <a:t>: to produce</a:t>
            </a:r>
          </a:p>
          <a:p>
            <a:r>
              <a:rPr lang="en-US" b="1" dirty="0" smtClean="0"/>
              <a:t>Saber: to know (info, facts)</a:t>
            </a:r>
          </a:p>
          <a:p>
            <a:r>
              <a:rPr lang="en-US" b="1" dirty="0" err="1" smtClean="0"/>
              <a:t>Traducir</a:t>
            </a:r>
            <a:r>
              <a:rPr lang="en-US" b="1" dirty="0" smtClean="0"/>
              <a:t>: to translate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866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Conocer</a:t>
            </a:r>
            <a:r>
              <a:rPr lang="en-US" b="1" dirty="0" smtClean="0"/>
              <a:t>: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cono</a:t>
            </a:r>
            <a:r>
              <a:rPr lang="en-US" b="1" dirty="0" err="1" smtClean="0">
                <a:solidFill>
                  <a:srgbClr val="FF0000"/>
                </a:solidFill>
              </a:rPr>
              <a:t>zco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Crecer</a:t>
            </a:r>
            <a:r>
              <a:rPr lang="en-US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Nacer</a:t>
            </a:r>
            <a:r>
              <a:rPr lang="en-US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Obedecer</a:t>
            </a:r>
            <a:r>
              <a:rPr lang="en-US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Permanacer</a:t>
            </a:r>
            <a:r>
              <a:rPr lang="en-US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Pertenecer</a:t>
            </a:r>
            <a:r>
              <a:rPr lang="en-US" b="1" dirty="0" smtClean="0"/>
              <a:t>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To grow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be born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obey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stay, belong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belong 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2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Tener</a:t>
            </a:r>
            <a:r>
              <a:rPr lang="en-US" b="1" dirty="0" smtClean="0"/>
              <a:t>: </a:t>
            </a:r>
            <a:r>
              <a:rPr lang="en-US" dirty="0" err="1" smtClean="0"/>
              <a:t>tengo</a:t>
            </a:r>
            <a:r>
              <a:rPr lang="en-US" dirty="0" smtClean="0"/>
              <a:t>, </a:t>
            </a:r>
            <a:r>
              <a:rPr lang="en-US" dirty="0" err="1" smtClean="0"/>
              <a:t>tienes</a:t>
            </a:r>
            <a:r>
              <a:rPr lang="en-US" dirty="0" smtClean="0"/>
              <a:t>, </a:t>
            </a:r>
            <a:r>
              <a:rPr lang="en-US" dirty="0" err="1" smtClean="0"/>
              <a:t>tiene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Mantener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Contener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Obtener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Entretener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Retener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Detener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To maintain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contain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obtain, get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entertain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keep, hold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stop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999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Poner</a:t>
            </a:r>
            <a:r>
              <a:rPr lang="en-US" b="1" dirty="0" smtClean="0"/>
              <a:t>: </a:t>
            </a:r>
            <a:r>
              <a:rPr lang="en-US" b="1" dirty="0" err="1" smtClean="0"/>
              <a:t>yo</a:t>
            </a:r>
            <a:r>
              <a:rPr lang="en-US" b="1" dirty="0" smtClean="0"/>
              <a:t> </a:t>
            </a:r>
            <a:r>
              <a:rPr lang="en-US" b="1" dirty="0" err="1" smtClean="0"/>
              <a:t>pon</a:t>
            </a:r>
            <a:r>
              <a:rPr lang="en-US" dirty="0" err="1" smtClean="0">
                <a:solidFill>
                  <a:srgbClr val="FF0000"/>
                </a:solidFill>
              </a:rPr>
              <a:t>go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 smtClean="0"/>
              <a:t>Componer</a:t>
            </a:r>
            <a:r>
              <a:rPr lang="en-US" b="1" dirty="0" smtClean="0"/>
              <a:t>:</a:t>
            </a:r>
          </a:p>
          <a:p>
            <a:endParaRPr lang="en-US" b="1" dirty="0"/>
          </a:p>
          <a:p>
            <a:r>
              <a:rPr lang="en-US" b="1" dirty="0" err="1" smtClean="0"/>
              <a:t>Disponer</a:t>
            </a:r>
            <a:r>
              <a:rPr lang="en-US" b="1" dirty="0" smtClean="0"/>
              <a:t>: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To fix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arrange, prepare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364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Venir</a:t>
            </a:r>
            <a:r>
              <a:rPr lang="en-US" b="1" dirty="0" smtClean="0"/>
              <a:t>: </a:t>
            </a:r>
            <a:r>
              <a:rPr lang="en-US" b="1" dirty="0" err="1" smtClean="0"/>
              <a:t>vengo</a:t>
            </a:r>
            <a:r>
              <a:rPr lang="en-US" b="1" dirty="0" smtClean="0"/>
              <a:t>, </a:t>
            </a:r>
            <a:r>
              <a:rPr lang="en-US" b="1" dirty="0" err="1" smtClean="0"/>
              <a:t>vienes</a:t>
            </a:r>
            <a:r>
              <a:rPr lang="en-US" b="1" dirty="0" smtClean="0"/>
              <a:t>, </a:t>
            </a:r>
            <a:r>
              <a:rPr lang="en-US" b="1" dirty="0" err="1" smtClean="0"/>
              <a:t>viene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 smtClean="0"/>
              <a:t>Convenir</a:t>
            </a:r>
            <a:r>
              <a:rPr lang="en-US" b="1" dirty="0" smtClean="0"/>
              <a:t>: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To agree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144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Conseguir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To get </a:t>
            </a:r>
          </a:p>
          <a:p>
            <a:endParaRPr lang="en-US" b="1" dirty="0"/>
          </a:p>
          <a:p>
            <a:r>
              <a:rPr lang="en-US" b="1" dirty="0" err="1" smtClean="0"/>
              <a:t>Seguir</a:t>
            </a:r>
            <a:r>
              <a:rPr lang="en-US" b="1" dirty="0" smtClean="0"/>
              <a:t>: </a:t>
            </a:r>
          </a:p>
          <a:p>
            <a:r>
              <a:rPr lang="en-US" b="1" dirty="0" smtClean="0"/>
              <a:t>To follow, continue</a:t>
            </a:r>
            <a:endParaRPr lang="en-US" b="1" dirty="0"/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43529"/>
              </p:ext>
            </p:extLst>
          </p:nvPr>
        </p:nvGraphicFramePr>
        <p:xfrm>
          <a:off x="4356100" y="3145366"/>
          <a:ext cx="6654800" cy="2290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400"/>
                <a:gridCol w="3327400"/>
              </a:tblGrid>
              <a:tr h="572559">
                <a:tc>
                  <a:txBody>
                    <a:bodyPr/>
                    <a:lstStyle/>
                    <a:p>
                      <a:r>
                        <a:rPr lang="en-US" dirty="0" smtClean="0"/>
                        <a:t>CONSEGUIR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25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CONSIGO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CONSEGUIMOS</a:t>
                      </a:r>
                      <a:endParaRPr lang="en-US" b="1" dirty="0"/>
                    </a:p>
                  </a:txBody>
                  <a:tcPr/>
                </a:tc>
              </a:tr>
              <a:tr h="5725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CONSIGUES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CONSEGUÍS</a:t>
                      </a:r>
                      <a:endParaRPr lang="en-US" b="1" dirty="0"/>
                    </a:p>
                  </a:txBody>
                  <a:tcPr/>
                </a:tc>
              </a:tr>
              <a:tr h="5725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CONSIGUE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CONSIGUEN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7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943100"/>
            <a:ext cx="8825659" cy="4686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Elegir</a:t>
            </a:r>
            <a:r>
              <a:rPr lang="en-US" b="1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choose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Corregir</a:t>
            </a:r>
            <a:r>
              <a:rPr lang="en-US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correct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Recoger</a:t>
            </a:r>
            <a:r>
              <a:rPr lang="en-US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pick up, gather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Exigir</a:t>
            </a:r>
            <a:r>
              <a:rPr lang="en-US" b="1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 demand</a:t>
            </a:r>
            <a:endParaRPr lang="en-US" b="1" dirty="0"/>
          </a:p>
        </p:txBody>
      </p: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112206"/>
              </p:ext>
            </p:extLst>
          </p:nvPr>
        </p:nvGraphicFramePr>
        <p:xfrm>
          <a:off x="4673600" y="2466338"/>
          <a:ext cx="6794500" cy="242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7250"/>
                <a:gridCol w="3397250"/>
              </a:tblGrid>
              <a:tr h="6085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ELEGIR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6085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ELIJO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ELEGIMOS</a:t>
                      </a:r>
                      <a:endParaRPr lang="en-US" b="1" dirty="0"/>
                    </a:p>
                  </a:txBody>
                  <a:tcPr/>
                </a:tc>
              </a:tr>
              <a:tr h="6085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ELIGES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ELEGÍS</a:t>
                      </a:r>
                      <a:endParaRPr lang="en-US" b="1" dirty="0"/>
                    </a:p>
                  </a:txBody>
                  <a:tcPr/>
                </a:tc>
              </a:tr>
              <a:tr h="5974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ELIGE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ELIGEN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94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1726</TotalTime>
  <Words>266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 Boardroom</vt:lpstr>
      <vt:lpstr>Irregular Yo Verbs</vt:lpstr>
      <vt:lpstr>Los Verbs de Español I</vt:lpstr>
      <vt:lpstr>Los Verbs de Español II</vt:lpstr>
      <vt:lpstr>Conocer: yo conozco</vt:lpstr>
      <vt:lpstr>Tener: tengo, tienes, tiene…</vt:lpstr>
      <vt:lpstr>Poner: yo pongo</vt:lpstr>
      <vt:lpstr>Venir: vengo, vienes, viene…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Ford</dc:creator>
  <cp:lastModifiedBy>Amanda Ford</cp:lastModifiedBy>
  <cp:revision>14</cp:revision>
  <cp:lastPrinted>2015-08-25T14:21:46Z</cp:lastPrinted>
  <dcterms:created xsi:type="dcterms:W3CDTF">2015-08-24T12:30:20Z</dcterms:created>
  <dcterms:modified xsi:type="dcterms:W3CDTF">2015-08-25T17:16:24Z</dcterms:modified>
</cp:coreProperties>
</file>