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DA37B-7E3E-46B5-AE61-9FD2F73B93A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B6DAB-50F5-47A5-9C8B-B1F59203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69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_RgCbcT8eEU" TargetMode="External"/><Relationship Id="rId4" Type="http://schemas.openxmlformats.org/officeDocument/2006/relationships/image" Target="../media/image2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DY5DnwmN4Y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2xpByGj9Y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t3yMCdta3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oDSzti470M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ootoZMCCOM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Injury and illnesses</a:t>
            </a:r>
            <a:br>
              <a:rPr lang="en-US" dirty="0" smtClean="0"/>
            </a:br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5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put on (</a:t>
            </a:r>
            <a:r>
              <a:rPr lang="en-US" dirty="0" err="1" smtClean="0"/>
              <a:t>band-aid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/>
              <a:t>ponerse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curita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9" y="1831181"/>
            <a:ext cx="3561927" cy="47553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225" y="2529019"/>
            <a:ext cx="7522636" cy="258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Ointment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ungÜento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1974055"/>
            <a:ext cx="4961420" cy="378380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264" y="2214694"/>
            <a:ext cx="3724274" cy="370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take some pills</a:t>
            </a:r>
            <a:br>
              <a:rPr lang="en-US" dirty="0" smtClean="0"/>
            </a:br>
            <a:r>
              <a:rPr lang="en-US" dirty="0" err="1" smtClean="0"/>
              <a:t>tomarse</a:t>
            </a:r>
            <a:r>
              <a:rPr lang="en-US" dirty="0" smtClean="0"/>
              <a:t> </a:t>
            </a:r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pastillas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" y="2744960"/>
            <a:ext cx="6646546" cy="276939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888" y="2088356"/>
            <a:ext cx="3400425" cy="395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3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have a cough</a:t>
            </a:r>
            <a:br>
              <a:rPr lang="en-US" dirty="0" smtClean="0"/>
            </a:b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toz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1978819"/>
            <a:ext cx="5108412" cy="42362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914" y="1745218"/>
            <a:ext cx="4110038" cy="411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4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hurt</a:t>
            </a:r>
            <a:br>
              <a:rPr lang="en-US" dirty="0" smtClean="0"/>
            </a:br>
            <a:r>
              <a:rPr lang="en-US" dirty="0" err="1" smtClean="0"/>
              <a:t>doler</a:t>
            </a:r>
            <a:r>
              <a:rPr lang="en-US" dirty="0" smtClean="0"/>
              <a:t> </a:t>
            </a:r>
            <a:r>
              <a:rPr lang="en-US" dirty="0" smtClean="0"/>
              <a:t>(o-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(use me, </a:t>
            </a:r>
            <a:r>
              <a:rPr lang="en-US" dirty="0" err="1" smtClean="0"/>
              <a:t>te</a:t>
            </a:r>
            <a:r>
              <a:rPr lang="en-US" dirty="0" smtClean="0"/>
              <a:t>, le, </a:t>
            </a:r>
            <a:r>
              <a:rPr lang="en-US" dirty="0" err="1" smtClean="0"/>
              <a:t>nos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, les like </a:t>
            </a:r>
            <a:r>
              <a:rPr lang="en-US" dirty="0" err="1" smtClean="0"/>
              <a:t>gustar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499" y="2433637"/>
            <a:ext cx="4148777" cy="309562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3283875"/>
            <a:ext cx="2901939" cy="32002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595" y="2214694"/>
            <a:ext cx="3818505" cy="21383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19499" y="5929313"/>
            <a:ext cx="3109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5"/>
              </a:rPr>
              <a:t>I triple dog dare ya!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have a headache</a:t>
            </a:r>
            <a:br>
              <a:rPr lang="en-US" dirty="0" smtClean="0"/>
            </a:br>
            <a:r>
              <a:rPr lang="en-US" dirty="0" err="1" smtClean="0"/>
              <a:t>tener</a:t>
            </a:r>
            <a:r>
              <a:rPr lang="en-US" dirty="0" smtClean="0"/>
              <a:t> un dolor de </a:t>
            </a:r>
            <a:r>
              <a:rPr lang="en-US" dirty="0" err="1" smtClean="0"/>
              <a:t>cabeza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7" y="2214693"/>
            <a:ext cx="4959208" cy="37146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22"/>
          <a:stretch/>
        </p:blipFill>
        <p:spPr>
          <a:xfrm>
            <a:off x="6653777" y="2366963"/>
            <a:ext cx="4461897" cy="29194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4837" y="6100763"/>
            <a:ext cx="4959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hlinkClick r:id="rId4"/>
              </a:rPr>
              <a:t>I think I can!  I think I can!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5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Stay in bed</a:t>
            </a:r>
            <a:br>
              <a:rPr lang="en-US" dirty="0" smtClean="0"/>
            </a:br>
            <a:r>
              <a:rPr lang="en-US" dirty="0" err="1" smtClean="0"/>
              <a:t>Quedarse</a:t>
            </a:r>
            <a:r>
              <a:rPr lang="en-US" dirty="0" smtClean="0"/>
              <a:t> en </a:t>
            </a:r>
            <a:r>
              <a:rPr lang="en-US" dirty="0" err="1" smtClean="0"/>
              <a:t>cama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974" y="2107407"/>
            <a:ext cx="4433613" cy="295036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25" y="2233438"/>
            <a:ext cx="4072210" cy="42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7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take cough syrup</a:t>
            </a:r>
            <a:br>
              <a:rPr lang="en-US" dirty="0" smtClean="0"/>
            </a:br>
            <a:r>
              <a:rPr lang="en-US" dirty="0" err="1" smtClean="0"/>
              <a:t>tomar</a:t>
            </a:r>
            <a:r>
              <a:rPr lang="en-US" dirty="0" smtClean="0"/>
              <a:t> el </a:t>
            </a:r>
            <a:r>
              <a:rPr lang="en-US" dirty="0" err="1" smtClean="0"/>
              <a:t>jarabe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12" y="2214693"/>
            <a:ext cx="2947988" cy="418154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9" y="2214693"/>
            <a:ext cx="5072062" cy="37991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07633" y="6134626"/>
            <a:ext cx="3071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4"/>
              </a:rPr>
              <a:t>Open wide!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67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room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sala</a:t>
            </a:r>
            <a:r>
              <a:rPr lang="en-US" dirty="0" smtClean="0"/>
              <a:t> de </a:t>
            </a:r>
            <a:r>
              <a:rPr lang="en-US" dirty="0" err="1" smtClean="0"/>
              <a:t>emergencia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2867025"/>
            <a:ext cx="5281457" cy="3533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316" y="2076449"/>
            <a:ext cx="4029260" cy="26812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00775" y="5014913"/>
            <a:ext cx="381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Aren't they supposed to help?!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sneeze</a:t>
            </a:r>
            <a:br>
              <a:rPr lang="en-US" dirty="0" smtClean="0"/>
            </a:br>
            <a:r>
              <a:rPr lang="en-US" dirty="0" err="1" smtClean="0"/>
              <a:t>estornudar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762" y="2214694"/>
            <a:ext cx="6546858" cy="3843206"/>
          </a:xfrm>
        </p:spPr>
      </p:pic>
      <p:sp>
        <p:nvSpPr>
          <p:cNvPr id="5" name="TextBox 4"/>
          <p:cNvSpPr txBox="1"/>
          <p:nvPr/>
        </p:nvSpPr>
        <p:spPr>
          <a:xfrm>
            <a:off x="314325" y="2514600"/>
            <a:ext cx="211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Super Slow 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to you?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pasÓ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14694"/>
            <a:ext cx="6250480" cy="4069557"/>
          </a:xfrm>
        </p:spPr>
      </p:pic>
    </p:spTree>
    <p:extLst>
      <p:ext uri="{BB962C8B-B14F-4D97-AF65-F5344CB8AC3E}">
        <p14:creationId xmlns:p14="http://schemas.microsoft.com/office/powerpoint/2010/main" val="14582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hit my … against …</a:t>
            </a:r>
            <a:br>
              <a:rPr lang="en-US" dirty="0" smtClean="0"/>
            </a:br>
            <a:r>
              <a:rPr lang="en-US" dirty="0" smtClean="0"/>
              <a:t>Me di un </a:t>
            </a:r>
            <a:r>
              <a:rPr lang="en-US" dirty="0" err="1" smtClean="0"/>
              <a:t>golpe</a:t>
            </a:r>
            <a:r>
              <a:rPr lang="en-US" dirty="0" smtClean="0"/>
              <a:t> en … en 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2359819"/>
            <a:ext cx="6193364" cy="3512344"/>
          </a:xfrm>
        </p:spPr>
      </p:pic>
      <p:sp>
        <p:nvSpPr>
          <p:cNvPr id="5" name="TextBox 4"/>
          <p:cNvSpPr txBox="1"/>
          <p:nvPr/>
        </p:nvSpPr>
        <p:spPr>
          <a:xfrm>
            <a:off x="7015163" y="2359819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Karma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9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matter with you?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587" y="2214694"/>
            <a:ext cx="5482427" cy="3569494"/>
          </a:xfrm>
        </p:spPr>
      </p:pic>
    </p:spTree>
    <p:extLst>
      <p:ext uri="{BB962C8B-B14F-4D97-AF65-F5344CB8AC3E}">
        <p14:creationId xmlns:p14="http://schemas.microsoft.com/office/powerpoint/2010/main" val="38756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cut…</a:t>
            </a:r>
            <a:br>
              <a:rPr lang="en-US" dirty="0" smtClean="0"/>
            </a:br>
            <a:r>
              <a:rPr lang="en-US" dirty="0" smtClean="0"/>
              <a:t>Me </a:t>
            </a:r>
            <a:r>
              <a:rPr lang="en-US" dirty="0" err="1" smtClean="0"/>
              <a:t>cortÉ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4" y="2112169"/>
            <a:ext cx="5667376" cy="4245062"/>
          </a:xfrm>
        </p:spPr>
      </p:pic>
    </p:spTree>
    <p:extLst>
      <p:ext uri="{BB962C8B-B14F-4D97-AF65-F5344CB8AC3E}">
        <p14:creationId xmlns:p14="http://schemas.microsoft.com/office/powerpoint/2010/main" val="36693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it’s infected/swollen/twisted/hurt/broken.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Ahora</a:t>
            </a:r>
            <a:r>
              <a:rPr lang="en-US" dirty="0"/>
              <a:t> lo </a:t>
            </a:r>
            <a:r>
              <a:rPr lang="en-US" dirty="0" err="1"/>
              <a:t>tengo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infectado</a:t>
            </a:r>
            <a:r>
              <a:rPr lang="en-US" dirty="0" smtClean="0"/>
              <a:t>(a)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hinchado</a:t>
            </a:r>
            <a:r>
              <a:rPr lang="en-US" dirty="0" smtClean="0"/>
              <a:t>(a)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torcido</a:t>
            </a:r>
            <a:r>
              <a:rPr lang="en-US" dirty="0" smtClean="0"/>
              <a:t>(a)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herido</a:t>
            </a:r>
            <a:r>
              <a:rPr lang="en-US" dirty="0" smtClean="0"/>
              <a:t>(a)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roto</a:t>
            </a:r>
            <a:r>
              <a:rPr lang="en-US" dirty="0" smtClean="0"/>
              <a:t>(a)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912" y="1936020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282" y="1936020"/>
            <a:ext cx="3643755" cy="2021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417" y="4460982"/>
            <a:ext cx="3166620" cy="210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3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424721"/>
          </a:xfrm>
        </p:spPr>
        <p:txBody>
          <a:bodyPr/>
          <a:lstStyle/>
          <a:p>
            <a:r>
              <a:rPr lang="en-US" dirty="0" smtClean="0"/>
              <a:t>To have a cold</a:t>
            </a:r>
            <a:br>
              <a:rPr lang="en-US" dirty="0" smtClean="0"/>
            </a:br>
            <a:r>
              <a:rPr lang="en-US" dirty="0" err="1" smtClean="0"/>
              <a:t>estar</a:t>
            </a:r>
            <a:r>
              <a:rPr lang="en-US" dirty="0" smtClean="0"/>
              <a:t> con </a:t>
            </a:r>
            <a:r>
              <a:rPr lang="en-US" dirty="0" err="1" smtClean="0"/>
              <a:t>gripa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catarro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4" y="2907506"/>
            <a:ext cx="5292426" cy="3521869"/>
          </a:xfrm>
        </p:spPr>
      </p:pic>
    </p:spTree>
    <p:extLst>
      <p:ext uri="{BB962C8B-B14F-4D97-AF65-F5344CB8AC3E}">
        <p14:creationId xmlns:p14="http://schemas.microsoft.com/office/powerpoint/2010/main" val="6344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202</TotalTime>
  <Words>99</Words>
  <Application>Microsoft Office PowerPoint</Application>
  <PresentationFormat>Widescreen</PresentationFormat>
  <Paragraphs>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Tw Cen MT</vt:lpstr>
      <vt:lpstr>Droplet</vt:lpstr>
      <vt:lpstr>Injury and illnesses Vocab</vt:lpstr>
      <vt:lpstr>Emergency room la sala de emergencia</vt:lpstr>
      <vt:lpstr>To sneeze estornudar</vt:lpstr>
      <vt:lpstr>What happened to you? ¿QuÉ te pasÓ?</vt:lpstr>
      <vt:lpstr>I hit my … against … Me di un golpe en … en …</vt:lpstr>
      <vt:lpstr>What’s the matter with you? ¿QuÉ tienes?</vt:lpstr>
      <vt:lpstr>I cut… Me cortÉ…</vt:lpstr>
      <vt:lpstr>Now it’s infected/swollen/twisted/hurt/broken. </vt:lpstr>
      <vt:lpstr>To have a cold estar con gripa tener catarro </vt:lpstr>
      <vt:lpstr>To put on (band-aid) ponerse una curita</vt:lpstr>
      <vt:lpstr>Ointment el ungÜento</vt:lpstr>
      <vt:lpstr>To take some pills tomarse unas pastillas</vt:lpstr>
      <vt:lpstr>To have a cough tener toz</vt:lpstr>
      <vt:lpstr>To hurt doler (o-ue) (use me, te, le, nos, os, les like gustar)</vt:lpstr>
      <vt:lpstr>To have a headache tener un dolor de cabeza</vt:lpstr>
      <vt:lpstr>To Stay in bed Quedarse en cama</vt:lpstr>
      <vt:lpstr>To take cough syrup tomar el jarabe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Ford</dc:creator>
  <cp:lastModifiedBy>Amanda Ford</cp:lastModifiedBy>
  <cp:revision>11</cp:revision>
  <cp:lastPrinted>2015-11-04T12:59:43Z</cp:lastPrinted>
  <dcterms:created xsi:type="dcterms:W3CDTF">2015-11-04T01:44:53Z</dcterms:created>
  <dcterms:modified xsi:type="dcterms:W3CDTF">2015-11-04T14:31:00Z</dcterms:modified>
</cp:coreProperties>
</file>