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0733C-CE9E-40B4-BC2A-798C5D9716EB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EC7CA-D582-47D4-917A-F0CED0696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23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B467-9006-47C2-BA29-9C11281B29E5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C4AF-73CD-4022-8AF6-726875482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1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B467-9006-47C2-BA29-9C11281B29E5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C4AF-73CD-4022-8AF6-726875482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5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B467-9006-47C2-BA29-9C11281B29E5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C4AF-73CD-4022-8AF6-726875482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8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B467-9006-47C2-BA29-9C11281B29E5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C4AF-73CD-4022-8AF6-726875482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69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B467-9006-47C2-BA29-9C11281B29E5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C4AF-73CD-4022-8AF6-726875482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38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B467-9006-47C2-BA29-9C11281B29E5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C4AF-73CD-4022-8AF6-726875482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B467-9006-47C2-BA29-9C11281B29E5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C4AF-73CD-4022-8AF6-726875482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1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B467-9006-47C2-BA29-9C11281B29E5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C4AF-73CD-4022-8AF6-726875482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0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B467-9006-47C2-BA29-9C11281B29E5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C4AF-73CD-4022-8AF6-726875482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1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B467-9006-47C2-BA29-9C11281B29E5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C4AF-73CD-4022-8AF6-726875482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4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B467-9006-47C2-BA29-9C11281B29E5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C4AF-73CD-4022-8AF6-726875482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51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EB467-9006-47C2-BA29-9C11281B29E5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7C4AF-73CD-4022-8AF6-726875482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04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Injury / Illness / Body Parts</a:t>
            </a:r>
            <a:br>
              <a:rPr lang="en-US" dirty="0" smtClean="0"/>
            </a:br>
            <a:r>
              <a:rPr lang="en-US" dirty="0" smtClean="0"/>
              <a:t>Fill in the Blank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Español</a:t>
            </a:r>
            <a:r>
              <a:rPr lang="en-US" dirty="0" smtClean="0"/>
              <a:t>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08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5600"/>
            <a:ext cx="10515600" cy="58213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Me ____________________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piernas</a:t>
            </a:r>
            <a:r>
              <a:rPr lang="en-US" dirty="0" smtClean="0"/>
              <a:t>. (twisted)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 ____________________ los hombres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él</a:t>
            </a:r>
            <a:r>
              <a:rPr lang="en-US" dirty="0" smtClean="0"/>
              <a:t> se </a:t>
            </a:r>
            <a:r>
              <a:rPr lang="en-US" dirty="0" err="1" smtClean="0"/>
              <a:t>cayó</a:t>
            </a:r>
            <a:r>
              <a:rPr lang="en-US" dirty="0" smtClean="0"/>
              <a:t>. (hurt)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Nos</a:t>
            </a:r>
            <a:r>
              <a:rPr lang="en-US" dirty="0" smtClean="0"/>
              <a:t> ____________________ el </a:t>
            </a:r>
            <a:r>
              <a:rPr lang="en-US" dirty="0" err="1" smtClean="0"/>
              <a:t>codo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el </a:t>
            </a:r>
            <a:r>
              <a:rPr lang="en-US" dirty="0" err="1" smtClean="0"/>
              <a:t>partido</a:t>
            </a:r>
            <a:r>
              <a:rPr lang="en-US" dirty="0" smtClean="0"/>
              <a:t> de </a:t>
            </a:r>
            <a:r>
              <a:rPr lang="en-US" dirty="0" err="1" smtClean="0"/>
              <a:t>fútbol</a:t>
            </a:r>
            <a:r>
              <a:rPr lang="en-US" dirty="0" smtClean="0"/>
              <a:t>. (hurt)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08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9900"/>
            <a:ext cx="10515600" cy="57070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 ____________________. (cold)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____________________ </a:t>
            </a:r>
            <a:r>
              <a:rPr lang="en-US" dirty="0" err="1" smtClean="0"/>
              <a:t>pasó</a:t>
            </a:r>
            <a:r>
              <a:rPr lang="en-US" dirty="0" smtClean="0"/>
              <a:t>?  (to you)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Me di un ____________________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cabeza</a:t>
            </a:r>
            <a:r>
              <a:rPr lang="en-US" dirty="0" smtClean="0"/>
              <a:t> con el </a:t>
            </a:r>
            <a:r>
              <a:rPr lang="en-US" dirty="0" err="1" smtClean="0"/>
              <a:t>suelo</a:t>
            </a:r>
            <a:r>
              <a:rPr lang="en-US" dirty="0" smtClean="0"/>
              <a:t>. (hit)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Me ____________________ el </a:t>
            </a:r>
            <a:r>
              <a:rPr lang="en-US" dirty="0" err="1" smtClean="0"/>
              <a:t>hueso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caí</a:t>
            </a:r>
            <a:r>
              <a:rPr lang="en-US" dirty="0" smtClean="0"/>
              <a:t> del </a:t>
            </a:r>
            <a:r>
              <a:rPr lang="en-US" dirty="0" err="1" smtClean="0"/>
              <a:t>caballo</a:t>
            </a:r>
            <a:r>
              <a:rPr lang="en-US" dirty="0" smtClean="0"/>
              <a:t>. (broke)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Me </a:t>
            </a:r>
            <a:r>
              <a:rPr lang="en-US" dirty="0" err="1" smtClean="0"/>
              <a:t>corté</a:t>
            </a:r>
            <a:r>
              <a:rPr lang="en-US" dirty="0" smtClean="0"/>
              <a:t> ____________________ (fingernails)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75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8300"/>
            <a:ext cx="10515600" cy="58086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Me ____________________ del </a:t>
            </a:r>
            <a:r>
              <a:rPr lang="en-US" dirty="0" err="1" smtClean="0"/>
              <a:t>caballo</a:t>
            </a:r>
            <a:r>
              <a:rPr lang="en-US" dirty="0" smtClean="0"/>
              <a:t>. (fell)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e ____________________ el </a:t>
            </a:r>
            <a:r>
              <a:rPr lang="en-US" dirty="0" err="1" smtClean="0"/>
              <a:t>tobillo</a:t>
            </a:r>
            <a:r>
              <a:rPr lang="en-US" dirty="0" smtClean="0"/>
              <a:t>. (twisted)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 ____________________. (cough)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Me </a:t>
            </a:r>
            <a:r>
              <a:rPr lang="en-US" dirty="0" err="1" smtClean="0"/>
              <a:t>duele</a:t>
            </a:r>
            <a:r>
              <a:rPr lang="en-US" dirty="0" smtClean="0"/>
              <a:t> ____________________ </a:t>
            </a:r>
            <a:r>
              <a:rPr lang="en-US" dirty="0" err="1" smtClean="0"/>
              <a:t>oreja</a:t>
            </a:r>
            <a:r>
              <a:rPr lang="en-US" dirty="0" smtClean="0"/>
              <a:t>. (my)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Ahora</a:t>
            </a:r>
            <a:r>
              <a:rPr lang="en-US" dirty="0" smtClean="0"/>
              <a:t> lo </a:t>
            </a:r>
            <a:r>
              <a:rPr lang="en-US" dirty="0" err="1" smtClean="0"/>
              <a:t>tengo</a:t>
            </a:r>
            <a:r>
              <a:rPr lang="en-US" dirty="0" smtClean="0"/>
              <a:t> ____________________. (infected-fingernail)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62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8300"/>
            <a:ext cx="10515600" cy="58086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Te</a:t>
            </a:r>
            <a:r>
              <a:rPr lang="en-US" dirty="0" smtClean="0"/>
              <a:t> ____________________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piernas</a:t>
            </a:r>
            <a:r>
              <a:rPr lang="en-US" dirty="0" smtClean="0"/>
              <a:t>? (hurt)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estoy</a:t>
            </a:r>
            <a:r>
              <a:rPr lang="en-US" dirty="0" smtClean="0"/>
              <a:t> ____________________ mucho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smtClean="0"/>
              <a:t>estar</a:t>
            </a:r>
            <a:r>
              <a:rPr lang="en-US" smtClean="0"/>
              <a:t> </a:t>
            </a:r>
            <a:r>
              <a:rPr lang="en-US" dirty="0" smtClean="0"/>
              <a:t>con </a:t>
            </a:r>
            <a:r>
              <a:rPr lang="en-US" dirty="0" err="1" smtClean="0"/>
              <a:t>gripa</a:t>
            </a:r>
            <a:r>
              <a:rPr lang="en-US" dirty="0" smtClean="0"/>
              <a:t>. (sneezing)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____________________ un </a:t>
            </a:r>
            <a:r>
              <a:rPr lang="en-US" dirty="0" err="1" smtClean="0"/>
              <a:t>rato</a:t>
            </a:r>
            <a:r>
              <a:rPr lang="en-US" dirty="0" smtClean="0"/>
              <a:t>. (rest)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____________________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pastillas</a:t>
            </a:r>
            <a:r>
              <a:rPr lang="en-US" dirty="0" smtClean="0"/>
              <a:t>. (Take)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____________________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cama</a:t>
            </a:r>
            <a:r>
              <a:rPr lang="en-US" dirty="0" smtClean="0"/>
              <a:t>. (Stay)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21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8300"/>
            <a:ext cx="10515600" cy="58086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____________________ al </a:t>
            </a:r>
            <a:r>
              <a:rPr lang="en-US" dirty="0" err="1" smtClean="0"/>
              <a:t>médico</a:t>
            </a:r>
            <a:r>
              <a:rPr lang="en-US" dirty="0" smtClean="0"/>
              <a:t>.  (Go)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</a:t>
            </a:r>
            <a:r>
              <a:rPr lang="en-US" dirty="0" err="1" smtClean="0"/>
              <a:t>te</a:t>
            </a:r>
            <a:r>
              <a:rPr lang="en-US" dirty="0" smtClean="0"/>
              <a:t> ____________________ la </a:t>
            </a:r>
            <a:r>
              <a:rPr lang="en-US" dirty="0" err="1" smtClean="0"/>
              <a:t>rodilla</a:t>
            </a:r>
            <a:r>
              <a:rPr lang="en-US" dirty="0" smtClean="0"/>
              <a:t>. (bandage)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Ella </a:t>
            </a:r>
            <a:r>
              <a:rPr lang="en-US" dirty="0" err="1" smtClean="0"/>
              <a:t>tiene</a:t>
            </a:r>
            <a:r>
              <a:rPr lang="en-US" dirty="0" smtClean="0"/>
              <a:t> un ____________________. (headache)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Pon</a:t>
            </a:r>
            <a:r>
              <a:rPr lang="en-US" dirty="0" smtClean="0"/>
              <a:t> el ____________________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cabeza</a:t>
            </a:r>
            <a:r>
              <a:rPr lang="en-US" dirty="0" smtClean="0"/>
              <a:t>. (ice)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necesitamos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____________________ para mi </a:t>
            </a:r>
            <a:r>
              <a:rPr lang="en-US" dirty="0" err="1" smtClean="0"/>
              <a:t>dedo</a:t>
            </a:r>
            <a:r>
              <a:rPr lang="en-US" dirty="0" smtClean="0"/>
              <a:t>. (</a:t>
            </a:r>
            <a:r>
              <a:rPr lang="en-US" dirty="0" err="1" smtClean="0"/>
              <a:t>band-aid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26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8300"/>
            <a:ext cx="10515600" cy="58086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____________________ </a:t>
            </a:r>
            <a:r>
              <a:rPr lang="en-US" dirty="0" err="1" smtClean="0"/>
              <a:t>cuidado</a:t>
            </a:r>
            <a:r>
              <a:rPr lang="en-US" dirty="0" smtClean="0"/>
              <a:t>. (Be)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Te</a:t>
            </a:r>
            <a:r>
              <a:rPr lang="en-US" dirty="0" smtClean="0"/>
              <a:t> ____________________ la </a:t>
            </a:r>
            <a:r>
              <a:rPr lang="en-US" dirty="0" err="1" smtClean="0"/>
              <a:t>piel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playa </a:t>
            </a:r>
            <a:r>
              <a:rPr lang="en-US" dirty="0" err="1" smtClean="0"/>
              <a:t>ayer</a:t>
            </a:r>
            <a:r>
              <a:rPr lang="en-US" dirty="0" smtClean="0"/>
              <a:t>. (burned)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tienen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muñeca</a:t>
            </a:r>
            <a:r>
              <a:rPr lang="en-US" dirty="0" smtClean="0"/>
              <a:t> ____________________. (twisted)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 un </a:t>
            </a:r>
            <a:r>
              <a:rPr lang="en-US" dirty="0" err="1" smtClean="0"/>
              <a:t>brazo</a:t>
            </a:r>
            <a:r>
              <a:rPr lang="en-US" dirty="0" smtClean="0"/>
              <a:t> ____________________ (broken)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Me ____________________ la </a:t>
            </a:r>
            <a:r>
              <a:rPr lang="en-US" dirty="0" err="1" smtClean="0"/>
              <a:t>mejilla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me </a:t>
            </a:r>
            <a:r>
              <a:rPr lang="en-US" dirty="0" err="1" smtClean="0"/>
              <a:t>afeité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me ____________________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inglés</a:t>
            </a:r>
            <a:r>
              <a:rPr lang="en-US" dirty="0" smtClean="0"/>
              <a:t>. (got sick)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2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267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Injury / Illness / Body Parts Fill in the 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Injury / Illness / Body Parts Fill in the Blank</dc:title>
  <dc:creator>Amanda Ford</dc:creator>
  <cp:lastModifiedBy>Amanda Ford</cp:lastModifiedBy>
  <cp:revision>11</cp:revision>
  <cp:lastPrinted>2015-11-09T16:46:11Z</cp:lastPrinted>
  <dcterms:created xsi:type="dcterms:W3CDTF">2015-11-09T13:53:48Z</dcterms:created>
  <dcterms:modified xsi:type="dcterms:W3CDTF">2015-11-11T15:06:58Z</dcterms:modified>
</cp:coreProperties>
</file>