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7"/>
  </p:notesMasterIdLst>
  <p:handoutMasterIdLst>
    <p:handoutMasterId r:id="rId8"/>
  </p:handoutMasterIdLst>
  <p:sldIdLst>
    <p:sldId id="257" r:id="rId3"/>
    <p:sldId id="269" r:id="rId4"/>
    <p:sldId id="270" r:id="rId5"/>
    <p:sldId id="271" r:id="rId6"/>
  </p:sldIdLst>
  <p:sldSz cx="12188825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2" autoAdjust="0"/>
    <p:restoredTop sz="94660"/>
  </p:normalViewPr>
  <p:slideViewPr>
    <p:cSldViewPr showGuides="1">
      <p:cViewPr varScale="1">
        <p:scale>
          <a:sx n="61" d="100"/>
          <a:sy n="61" d="100"/>
        </p:scale>
        <p:origin x="72" y="36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6D341-6D40-498C-B355-1A6B10FB4029}" type="datetimeFigureOut">
              <a:rPr lang="en-US"/>
              <a:t>1/27/2014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86A95-D0A4-44B9-98DA-3665758D826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984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E7497-3723-4859-BCC5-41DA474F1359}" type="datetimeFigureOut">
              <a:rPr lang="en-US"/>
              <a:t>1/27/2014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821A9-1C31-4760-BDBC-9A0BA471B1B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216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7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2" y="1643064"/>
            <a:ext cx="9144002" cy="2928936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572000"/>
            <a:ext cx="9144000" cy="106679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1/27/2014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25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1/27/2014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32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2" y="1462088"/>
            <a:ext cx="3124201" cy="1966912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685800"/>
            <a:ext cx="64770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3124201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1/27/2014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639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gray">
          <a:xfrm rot="120000">
            <a:off x="654916" y="532501"/>
            <a:ext cx="6103614" cy="571589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gray">
          <a:xfrm>
            <a:off x="7313612" y="0"/>
            <a:ext cx="41910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1" name="Straight Connector 10"/>
          <p:cNvCxnSpPr/>
          <p:nvPr/>
        </p:nvCxnSpPr>
        <p:spPr>
          <a:xfrm>
            <a:off x="74660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2" y="1643063"/>
            <a:ext cx="3124201" cy="277653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745586" y="609600"/>
            <a:ext cx="5914664" cy="5562600"/>
          </a:xfr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2" y="4423913"/>
            <a:ext cx="3124201" cy="174828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pPr/>
              <a:t>1/27/2014</a:t>
            </a:fld>
            <a:endParaRPr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547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1/27/2014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48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18612" y="685801"/>
            <a:ext cx="18288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3" y="685800"/>
            <a:ext cx="792479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1/27/2014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32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120000">
            <a:off x="4600738" y="74034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 bwMode="gray">
          <a:xfrm rot="185582">
            <a:off x="1414576" y="76262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 rot="21480000">
            <a:off x="7775260" y="727477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1/27/2014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2" cy="947736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110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ternate Title Slide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1/27/2014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53090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722812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/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7592534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/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4843464"/>
            <a:ext cx="9144002" cy="947736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426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1/27/2014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18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gray">
          <a:xfrm>
            <a:off x="2159492" y="0"/>
            <a:ext cx="934512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23098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5291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1/27/2014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  <p:sp>
        <p:nvSpPr>
          <p:cNvPr id="12" name="Rectangle 11"/>
          <p:cNvSpPr/>
          <p:nvPr/>
        </p:nvSpPr>
        <p:spPr bwMode="gray">
          <a:xfrm rot="21379692">
            <a:off x="322262" y="211183"/>
            <a:ext cx="1542449" cy="2051702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>
            <a:normAutofit/>
          </a:bodyPr>
          <a:lstStyle>
            <a:lvl1pPr marL="45720" indent="0" algn="ctr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659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643064"/>
            <a:ext cx="9144002" cy="2928936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66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572000"/>
            <a:ext cx="9144000" cy="1066799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1/27/2014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23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2" y="1643063"/>
            <a:ext cx="4480560" cy="45291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5854" y="1643063"/>
            <a:ext cx="4480560" cy="45291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1/27/2014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62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624372"/>
            <a:ext cx="4480560" cy="73782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438400"/>
            <a:ext cx="4480560" cy="37337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5854" y="1624372"/>
            <a:ext cx="4480560" cy="73782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5854" y="2438400"/>
            <a:ext cx="4480560" cy="37337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1/27/2014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44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1/27/2014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42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684211" y="0"/>
            <a:ext cx="108204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8366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643063"/>
            <a:ext cx="9144000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56612" y="6400801"/>
            <a:ext cx="11676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753D76A-AFCE-4D96-B917-CBEF96F7D1EB}" type="datetimeFigureOut">
              <a:rPr lang="en-US"/>
              <a:pPr/>
              <a:t>1/27/2014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07885" y="6400801"/>
            <a:ext cx="679632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2012" y="6400801"/>
            <a:ext cx="9144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F25A965E-3C11-4F28-82DC-E30D63FAC43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78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Spanish II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“How To” PROJECT</a:t>
            </a:r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1" r="22671"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8" r="23978"/>
          <a:stretch>
            <a:fillRect/>
          </a:stretch>
        </p:blipFill>
        <p:spPr/>
      </p:pic>
      <p:pic>
        <p:nvPicPr>
          <p:cNvPr id="14" name="Picture Placeholder 13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" r="53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38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How To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Individual or with ONE partner</a:t>
            </a:r>
          </a:p>
          <a:p>
            <a:r>
              <a:rPr lang="en-US" dirty="0" smtClean="0"/>
              <a:t>Can be recorded (shown in class), done LIVE in class, or PowerPoint/orally in class</a:t>
            </a:r>
          </a:p>
          <a:p>
            <a:r>
              <a:rPr lang="en-US" dirty="0" smtClean="0"/>
              <a:t>Will begin presentations in class on Monday, February 3</a:t>
            </a:r>
          </a:p>
          <a:p>
            <a:r>
              <a:rPr lang="en-US" dirty="0" smtClean="0"/>
              <a:t>Draw will determine which “How To” you will do</a:t>
            </a:r>
          </a:p>
          <a:p>
            <a:r>
              <a:rPr lang="en-US" dirty="0" smtClean="0"/>
              <a:t>Required: (at least) 3 affirmative informal commands and 3 negative informal commands </a:t>
            </a:r>
            <a:r>
              <a:rPr lang="en-US" dirty="0" smtClean="0"/>
              <a:t>(Verbs are to be used ONLY ONCE!)</a:t>
            </a:r>
            <a:endParaRPr lang="en-US" dirty="0" smtClean="0"/>
          </a:p>
          <a:p>
            <a:r>
              <a:rPr lang="en-US" dirty="0" smtClean="0"/>
              <a:t>Typed script, 12 point, double-spaced (for EVERYONE due: Monday, February 3)</a:t>
            </a:r>
          </a:p>
          <a:p>
            <a:r>
              <a:rPr lang="en-US" dirty="0" smtClean="0"/>
              <a:t>Date to present to class will be assigned after all individual/partners have drawn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625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“How To” Project Grading Rubric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 aid used (in video, in live class presentation, PowerPoint)</a:t>
            </a:r>
          </a:p>
          <a:p>
            <a:r>
              <a:rPr lang="en-US" dirty="0" smtClean="0"/>
              <a:t>Typed script turned in on due date (Monday, February 3)</a:t>
            </a:r>
          </a:p>
          <a:p>
            <a:r>
              <a:rPr lang="en-US" dirty="0" smtClean="0"/>
              <a:t>3 negative informal commands (minimum) correctly used</a:t>
            </a:r>
          </a:p>
          <a:p>
            <a:r>
              <a:rPr lang="en-US" dirty="0" smtClean="0"/>
              <a:t>3 affirmative informal commands (minimum) correctly used</a:t>
            </a:r>
          </a:p>
          <a:p>
            <a:r>
              <a:rPr lang="en-US" dirty="0"/>
              <a:t>V</a:t>
            </a:r>
            <a:r>
              <a:rPr lang="en-US" dirty="0" smtClean="0"/>
              <a:t>ocabulary used</a:t>
            </a:r>
          </a:p>
          <a:p>
            <a:r>
              <a:rPr lang="en-US" dirty="0" smtClean="0"/>
              <a:t>Pronunciation</a:t>
            </a:r>
          </a:p>
          <a:p>
            <a:r>
              <a:rPr lang="en-US" dirty="0" smtClean="0"/>
              <a:t>Effort </a:t>
            </a:r>
            <a:endParaRPr lang="en-US" dirty="0" smtClean="0"/>
          </a:p>
          <a:p>
            <a:r>
              <a:rPr lang="en-US" dirty="0" smtClean="0"/>
              <a:t>Flow/Fluency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77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“How To” Topics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HOW TO MAKE:</a:t>
            </a:r>
          </a:p>
          <a:p>
            <a:pPr lvl="1">
              <a:lnSpc>
                <a:spcPct val="150000"/>
              </a:lnSpc>
            </a:pPr>
            <a:r>
              <a:rPr lang="en-US" dirty="0" err="1" smtClean="0"/>
              <a:t>Omlet</a:t>
            </a:r>
            <a:r>
              <a:rPr lang="en-US" dirty="0" smtClean="0"/>
              <a:t> 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Fruit smoothie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</a:t>
            </a:r>
            <a:r>
              <a:rPr lang="en-US" dirty="0" smtClean="0"/>
              <a:t>eanut butter/jelly sandwich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Grilled cheese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Macaroni and cheese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Ice cream sundae</a:t>
            </a:r>
          </a:p>
          <a:p>
            <a:pPr lvl="1">
              <a:lnSpc>
                <a:spcPct val="150000"/>
              </a:lnSpc>
            </a:pPr>
            <a:r>
              <a:rPr lang="en-US" dirty="0" err="1" smtClean="0"/>
              <a:t>Queso</a:t>
            </a:r>
            <a:r>
              <a:rPr lang="en-US" dirty="0" smtClean="0"/>
              <a:t> 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Pancakes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12" y="2516134"/>
            <a:ext cx="5818447" cy="3871912"/>
          </a:xfrm>
        </p:spPr>
      </p:pic>
    </p:spTree>
    <p:extLst>
      <p:ext uri="{BB962C8B-B14F-4D97-AF65-F5344CB8AC3E}">
        <p14:creationId xmlns:p14="http://schemas.microsoft.com/office/powerpoint/2010/main" val="235363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Food Gourmet 16x9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027EF60-452A-468E-A07F-0A227C2E3B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Food - preparation to presentation (widescreen)</Template>
  <TotalTime>0</TotalTime>
  <Words>191</Words>
  <Application>Microsoft Office PowerPoint</Application>
  <PresentationFormat>Custom</PresentationFormat>
  <Paragraphs>31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Cambria</vt:lpstr>
      <vt:lpstr>Food Gourmet 16x9</vt:lpstr>
      <vt:lpstr>“How To” PROJECT</vt:lpstr>
      <vt:lpstr>How To Project</vt:lpstr>
      <vt:lpstr>“How To” Project Grading Rubric</vt:lpstr>
      <vt:lpstr>Possible “How To” Topics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2014-01-27T03:12:38Z</dcterms:created>
  <dcterms:modified xsi:type="dcterms:W3CDTF">2014-01-27T13:25:23Z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TC029010239991</vt:lpwstr>
  </property>
</Properties>
</file>