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320CE-E787-4BCA-B122-3DD53BEDC267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9CB98-7300-4EFC-BE42-81144D5A5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515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320CE-E787-4BCA-B122-3DD53BEDC267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9CB98-7300-4EFC-BE42-81144D5A5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615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320CE-E787-4BCA-B122-3DD53BEDC267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9CB98-7300-4EFC-BE42-81144D5A5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149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320CE-E787-4BCA-B122-3DD53BEDC267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9CB98-7300-4EFC-BE42-81144D5A5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712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320CE-E787-4BCA-B122-3DD53BEDC267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9CB98-7300-4EFC-BE42-81144D5A5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259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320CE-E787-4BCA-B122-3DD53BEDC267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9CB98-7300-4EFC-BE42-81144D5A5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206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320CE-E787-4BCA-B122-3DD53BEDC267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9CB98-7300-4EFC-BE42-81144D5A5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342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320CE-E787-4BCA-B122-3DD53BEDC267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9CB98-7300-4EFC-BE42-81144D5A5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087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320CE-E787-4BCA-B122-3DD53BEDC267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9CB98-7300-4EFC-BE42-81144D5A5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39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320CE-E787-4BCA-B122-3DD53BEDC267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9CB98-7300-4EFC-BE42-81144D5A5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1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320CE-E787-4BCA-B122-3DD53BEDC267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9CB98-7300-4EFC-BE42-81144D5A5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601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320CE-E787-4BCA-B122-3DD53BEDC267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9CB98-7300-4EFC-BE42-81144D5A5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799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708" t="23307" r="48229" b="26563"/>
          <a:stretch/>
        </p:blipFill>
        <p:spPr>
          <a:xfrm rot="5400000">
            <a:off x="2707031" y="-1302774"/>
            <a:ext cx="6858000" cy="946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12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1296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NAFCS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Ford</dc:creator>
  <cp:lastModifiedBy>Amanda Ford</cp:lastModifiedBy>
  <cp:revision>1</cp:revision>
  <dcterms:created xsi:type="dcterms:W3CDTF">2016-02-24T18:38:16Z</dcterms:created>
  <dcterms:modified xsi:type="dcterms:W3CDTF">2016-02-25T16:14:50Z</dcterms:modified>
</cp:coreProperties>
</file>