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9EBEE5-EFE9-49A5-8A13-94803F3CCA7E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57377D-A877-43C7-8E28-AAE38D88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4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150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2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75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7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71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5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B32F12-D115-478C-923A-8509DC4D376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95D7A9-88F6-4630-A91E-E6F98A398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TEST INFO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Español</a:t>
            </a:r>
            <a:r>
              <a:rPr lang="en-US" dirty="0" smtClean="0"/>
              <a:t>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Necesitas</a:t>
            </a:r>
            <a:r>
              <a:rPr lang="en-US" dirty="0" smtClean="0"/>
              <a:t> </a:t>
            </a:r>
            <a:r>
              <a:rPr lang="en-US" dirty="0" err="1" smtClean="0"/>
              <a:t>estudiar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2100" y="1606196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House vocab</a:t>
            </a:r>
          </a:p>
          <a:p>
            <a:r>
              <a:rPr lang="en-US" dirty="0" smtClean="0"/>
              <a:t>Chore vocab</a:t>
            </a:r>
          </a:p>
          <a:p>
            <a:r>
              <a:rPr lang="en-US" dirty="0" smtClean="0"/>
              <a:t>prepositions</a:t>
            </a:r>
          </a:p>
          <a:p>
            <a:r>
              <a:rPr lang="en-US" dirty="0" err="1" smtClean="0"/>
              <a:t>Preterite</a:t>
            </a:r>
            <a:r>
              <a:rPr lang="en-US" dirty="0" smtClean="0"/>
              <a:t> conjugations</a:t>
            </a:r>
          </a:p>
          <a:p>
            <a:r>
              <a:rPr lang="en-US" dirty="0" err="1" smtClean="0"/>
              <a:t>Preterite</a:t>
            </a:r>
            <a:r>
              <a:rPr lang="en-US" dirty="0" smtClean="0"/>
              <a:t> conjugations for </a:t>
            </a:r>
            <a:r>
              <a:rPr lang="en-US" dirty="0" err="1" smtClean="0"/>
              <a:t>hacer</a:t>
            </a:r>
            <a:r>
              <a:rPr lang="en-US" dirty="0" smtClean="0"/>
              <a:t> and </a:t>
            </a:r>
            <a:r>
              <a:rPr lang="en-US" dirty="0" err="1" smtClean="0"/>
              <a:t>ir</a:t>
            </a:r>
            <a:endParaRPr lang="en-US" dirty="0" smtClean="0"/>
          </a:p>
          <a:p>
            <a:r>
              <a:rPr lang="en-US" dirty="0" smtClean="0"/>
              <a:t>Capitals/countries of South America, Central America, and Spain</a:t>
            </a:r>
          </a:p>
          <a:p>
            <a:r>
              <a:rPr lang="en-US" dirty="0" smtClean="0"/>
              <a:t>Can identify countries on maps</a:t>
            </a:r>
          </a:p>
          <a:p>
            <a:r>
              <a:rPr lang="en-US" dirty="0" smtClean="0"/>
              <a:t>Can identify country’s flag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exámen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martes</a:t>
            </a:r>
            <a:r>
              <a:rPr lang="en-US" dirty="0" smtClean="0"/>
              <a:t>, el 15 de </a:t>
            </a:r>
            <a:r>
              <a:rPr lang="en-US" dirty="0" err="1" smtClean="0"/>
              <a:t>marzo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el </a:t>
            </a:r>
            <a:r>
              <a:rPr lang="en-US" dirty="0" err="1" smtClean="0"/>
              <a:t>exámen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Preguntas</a:t>
            </a:r>
            <a:r>
              <a:rPr lang="en-US" dirty="0" smtClean="0"/>
              <a:t> de leer, </a:t>
            </a:r>
            <a:r>
              <a:rPr lang="en-US" dirty="0" err="1" smtClean="0"/>
              <a:t>escoger</a:t>
            </a:r>
            <a:r>
              <a:rPr lang="en-US" dirty="0" smtClean="0"/>
              <a:t>, </a:t>
            </a:r>
            <a:r>
              <a:rPr lang="en-US" dirty="0" err="1" smtClean="0"/>
              <a:t>emparajar</a:t>
            </a:r>
            <a:r>
              <a:rPr lang="en-US" dirty="0" smtClean="0"/>
              <a:t>, </a:t>
            </a:r>
            <a:r>
              <a:rPr lang="en-US" dirty="0" err="1" smtClean="0"/>
              <a:t>escribir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1323</TotalTime>
  <Words>74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Main Event</vt:lpstr>
      <vt:lpstr>Chapter 2 TEST INFO</vt:lpstr>
      <vt:lpstr>Necesitas estudiar…</vt:lpstr>
      <vt:lpstr>Más información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TEST INFO</dc:title>
  <dc:creator>Amanda Ford</dc:creator>
  <cp:lastModifiedBy>Amanda Ford</cp:lastModifiedBy>
  <cp:revision>1</cp:revision>
  <cp:lastPrinted>2016-03-08T19:13:59Z</cp:lastPrinted>
  <dcterms:created xsi:type="dcterms:W3CDTF">2016-03-08T19:09:51Z</dcterms:created>
  <dcterms:modified xsi:type="dcterms:W3CDTF">2016-03-09T17:13:36Z</dcterms:modified>
</cp:coreProperties>
</file>