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ink/ink1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1"/>
  </p:handoutMasterIdLst>
  <p:sldIdLst>
    <p:sldId id="256" r:id="rId2"/>
    <p:sldId id="279" r:id="rId3"/>
    <p:sldId id="258" r:id="rId4"/>
    <p:sldId id="262" r:id="rId5"/>
    <p:sldId id="304" r:id="rId6"/>
    <p:sldId id="269" r:id="rId7"/>
    <p:sldId id="260" r:id="rId8"/>
    <p:sldId id="288" r:id="rId9"/>
    <p:sldId id="305" r:id="rId10"/>
    <p:sldId id="289" r:id="rId11"/>
    <p:sldId id="265" r:id="rId12"/>
    <p:sldId id="259" r:id="rId13"/>
    <p:sldId id="272" r:id="rId14"/>
    <p:sldId id="261" r:id="rId15"/>
    <p:sldId id="264" r:id="rId16"/>
    <p:sldId id="287" r:id="rId17"/>
    <p:sldId id="263" r:id="rId18"/>
    <p:sldId id="270" r:id="rId19"/>
    <p:sldId id="271" r:id="rId20"/>
    <p:sldId id="268" r:id="rId21"/>
    <p:sldId id="273" r:id="rId22"/>
    <p:sldId id="274" r:id="rId23"/>
    <p:sldId id="281" r:id="rId24"/>
    <p:sldId id="275" r:id="rId25"/>
    <p:sldId id="266" r:id="rId26"/>
    <p:sldId id="280" r:id="rId27"/>
    <p:sldId id="293" r:id="rId28"/>
    <p:sldId id="276" r:id="rId29"/>
    <p:sldId id="277" r:id="rId30"/>
    <p:sldId id="278" r:id="rId31"/>
    <p:sldId id="282" r:id="rId32"/>
    <p:sldId id="283" r:id="rId33"/>
    <p:sldId id="284" r:id="rId34"/>
    <p:sldId id="285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5" r:id="rId49"/>
    <p:sldId id="316" r:id="rId50"/>
    <p:sldId id="313" r:id="rId51"/>
    <p:sldId id="314" r:id="rId52"/>
    <p:sldId id="311" r:id="rId53"/>
    <p:sldId id="312" r:id="rId54"/>
    <p:sldId id="317" r:id="rId55"/>
    <p:sldId id="310" r:id="rId56"/>
    <p:sldId id="306" r:id="rId57"/>
    <p:sldId id="307" r:id="rId58"/>
    <p:sldId id="308" r:id="rId59"/>
    <p:sldId id="309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29757F-7067-4F9E-901F-9398304F25A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33D70-BE17-4BDF-B15F-FE2AB6DC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2-19T14:06:01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11390 16172 0,'0'0'0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BB19-F588-4DE1-B445-B6332FC28F6C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DFDA-F405-4B96-A579-8B66266F6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20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slideLayout" Target="../slideLayouts/slideLayout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hyperlink" Target="http://youtu.be/L4QmpyfS3fM" TargetMode="Externa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8.jpe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9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customXml" Target="../ink/ink1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31.jpe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image" Target="../media/image40.jpe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slideLayout" Target="../slideLayouts/slideLayout9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GJbnRE5Ow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quI7dwCj6s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xMYcIZstCk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Qzk4vTBUDs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aGjGUtZv_0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09F5MejfBE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House / Chore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pic>
        <p:nvPicPr>
          <p:cNvPr id="5" name="Picture Placeholder 4" descr="chair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85" b="153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sillón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televisión</a:t>
            </a:r>
            <a:endParaRPr lang="en-US" sz="3600" dirty="0"/>
          </a:p>
        </p:txBody>
      </p:sp>
      <p:pic>
        <p:nvPicPr>
          <p:cNvPr id="7" name="Picture Placeholder 6" descr="television.jpg"/>
          <p:cNvPicPr>
            <a:picLocks noGrp="1" noChangeAspect="1"/>
          </p:cNvPicPr>
          <p:nvPr>
            <p:ph type="pic" idx="1"/>
          </p:nvPr>
        </p:nvPicPr>
        <p:blipFill>
          <a:blip r:embed="rId11" cstate="print"/>
          <a:srcRect l="5892" r="5892"/>
          <a:stretch>
            <a:fillRect/>
          </a:stretch>
        </p:blipFill>
        <p:spPr/>
      </p:pic>
      <p:grpSp>
        <p:nvGrpSpPr>
          <p:cNvPr id="6" name="SMARTInkShape-Group4"/>
          <p:cNvGrpSpPr/>
          <p:nvPr/>
        </p:nvGrpSpPr>
        <p:grpSpPr>
          <a:xfrm>
            <a:off x="2089944" y="5922169"/>
            <a:ext cx="396082" cy="429615"/>
            <a:chOff x="2089944" y="5922169"/>
            <a:chExt cx="396082" cy="429615"/>
          </a:xfrm>
        </p:grpSpPr>
        <p:sp>
          <p:nvSpPr>
            <p:cNvPr id="3" name="SMARTInkShape-21"/>
            <p:cNvSpPr/>
            <p:nvPr>
              <p:custDataLst>
                <p:tags r:id="rId8"/>
              </p:custDataLst>
            </p:nvPr>
          </p:nvSpPr>
          <p:spPr>
            <a:xfrm>
              <a:off x="2089944" y="5922169"/>
              <a:ext cx="67470" cy="429615"/>
            </a:xfrm>
            <a:custGeom>
              <a:avLst/>
              <a:gdLst/>
              <a:ahLst/>
              <a:cxnLst/>
              <a:rect l="0" t="0" r="0" b="0"/>
              <a:pathLst>
                <a:path w="67470" h="429615">
                  <a:moveTo>
                    <a:pt x="67469" y="0"/>
                  </a:moveTo>
                  <a:lnTo>
                    <a:pt x="67469" y="0"/>
                  </a:lnTo>
                  <a:lnTo>
                    <a:pt x="66675" y="13772"/>
                  </a:lnTo>
                  <a:lnTo>
                    <a:pt x="59698" y="47612"/>
                  </a:lnTo>
                  <a:lnTo>
                    <a:pt x="55284" y="78310"/>
                  </a:lnTo>
                  <a:lnTo>
                    <a:pt x="50676" y="110476"/>
                  </a:lnTo>
                  <a:lnTo>
                    <a:pt x="45982" y="145408"/>
                  </a:lnTo>
                  <a:lnTo>
                    <a:pt x="43619" y="163614"/>
                  </a:lnTo>
                  <a:lnTo>
                    <a:pt x="38877" y="198659"/>
                  </a:lnTo>
                  <a:lnTo>
                    <a:pt x="34124" y="232755"/>
                  </a:lnTo>
                  <a:lnTo>
                    <a:pt x="29365" y="266430"/>
                  </a:lnTo>
                  <a:lnTo>
                    <a:pt x="24605" y="297801"/>
                  </a:lnTo>
                  <a:lnTo>
                    <a:pt x="19843" y="327618"/>
                  </a:lnTo>
                  <a:lnTo>
                    <a:pt x="15081" y="356745"/>
                  </a:lnTo>
                  <a:lnTo>
                    <a:pt x="10318" y="383449"/>
                  </a:lnTo>
                  <a:lnTo>
                    <a:pt x="3175" y="416563"/>
                  </a:lnTo>
                  <a:lnTo>
                    <a:pt x="0" y="429614"/>
                  </a:lnTo>
                  <a:lnTo>
                    <a:pt x="3175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"/>
            <p:cNvSpPr/>
            <p:nvPr>
              <p:custDataLst>
                <p:tags r:id="rId9"/>
              </p:custDataLst>
            </p:nvPr>
          </p:nvSpPr>
          <p:spPr>
            <a:xfrm>
              <a:off x="2181327" y="6119206"/>
              <a:ext cx="304699" cy="217593"/>
            </a:xfrm>
            <a:custGeom>
              <a:avLst/>
              <a:gdLst/>
              <a:ahLst/>
              <a:cxnLst/>
              <a:rect l="0" t="0" r="0" b="0"/>
              <a:pathLst>
                <a:path w="304699" h="217593">
                  <a:moveTo>
                    <a:pt x="176111" y="45850"/>
                  </a:moveTo>
                  <a:lnTo>
                    <a:pt x="176111" y="45850"/>
                  </a:lnTo>
                  <a:lnTo>
                    <a:pt x="166223" y="16883"/>
                  </a:lnTo>
                  <a:lnTo>
                    <a:pt x="162375" y="9870"/>
                  </a:lnTo>
                  <a:lnTo>
                    <a:pt x="156635" y="5195"/>
                  </a:lnTo>
                  <a:lnTo>
                    <a:pt x="141790" y="0"/>
                  </a:lnTo>
                  <a:lnTo>
                    <a:pt x="119375" y="868"/>
                  </a:lnTo>
                  <a:lnTo>
                    <a:pt x="97652" y="9944"/>
                  </a:lnTo>
                  <a:lnTo>
                    <a:pt x="79927" y="22688"/>
                  </a:lnTo>
                  <a:lnTo>
                    <a:pt x="49451" y="55480"/>
                  </a:lnTo>
                  <a:lnTo>
                    <a:pt x="30124" y="80557"/>
                  </a:lnTo>
                  <a:lnTo>
                    <a:pt x="10088" y="114871"/>
                  </a:lnTo>
                  <a:lnTo>
                    <a:pt x="1242" y="147263"/>
                  </a:lnTo>
                  <a:lnTo>
                    <a:pt x="0" y="158703"/>
                  </a:lnTo>
                  <a:lnTo>
                    <a:pt x="7087" y="181996"/>
                  </a:lnTo>
                  <a:lnTo>
                    <a:pt x="20026" y="202403"/>
                  </a:lnTo>
                  <a:lnTo>
                    <a:pt x="33715" y="214119"/>
                  </a:lnTo>
                  <a:lnTo>
                    <a:pt x="40699" y="216767"/>
                  </a:lnTo>
                  <a:lnTo>
                    <a:pt x="54809" y="217592"/>
                  </a:lnTo>
                  <a:lnTo>
                    <a:pt x="88179" y="210861"/>
                  </a:lnTo>
                  <a:lnTo>
                    <a:pt x="103692" y="203591"/>
                  </a:lnTo>
                  <a:lnTo>
                    <a:pt x="125814" y="182988"/>
                  </a:lnTo>
                  <a:lnTo>
                    <a:pt x="147449" y="152982"/>
                  </a:lnTo>
                  <a:lnTo>
                    <a:pt x="165149" y="118956"/>
                  </a:lnTo>
                  <a:lnTo>
                    <a:pt x="176655" y="83739"/>
                  </a:lnTo>
                  <a:lnTo>
                    <a:pt x="185091" y="55754"/>
                  </a:lnTo>
                  <a:lnTo>
                    <a:pt x="188826" y="24796"/>
                  </a:lnTo>
                  <a:lnTo>
                    <a:pt x="187762" y="19114"/>
                  </a:lnTo>
                  <a:lnTo>
                    <a:pt x="185466" y="16914"/>
                  </a:lnTo>
                  <a:lnTo>
                    <a:pt x="182347" y="17034"/>
                  </a:lnTo>
                  <a:lnTo>
                    <a:pt x="179475" y="19496"/>
                  </a:lnTo>
                  <a:lnTo>
                    <a:pt x="174166" y="28581"/>
                  </a:lnTo>
                  <a:lnTo>
                    <a:pt x="169994" y="59519"/>
                  </a:lnTo>
                  <a:lnTo>
                    <a:pt x="170065" y="87648"/>
                  </a:lnTo>
                  <a:lnTo>
                    <a:pt x="174760" y="119971"/>
                  </a:lnTo>
                  <a:lnTo>
                    <a:pt x="181972" y="149215"/>
                  </a:lnTo>
                  <a:lnTo>
                    <a:pt x="198229" y="180833"/>
                  </a:lnTo>
                  <a:lnTo>
                    <a:pt x="208166" y="194742"/>
                  </a:lnTo>
                  <a:lnTo>
                    <a:pt x="220520" y="206216"/>
                  </a:lnTo>
                  <a:lnTo>
                    <a:pt x="228736" y="208323"/>
                  </a:lnTo>
                  <a:lnTo>
                    <a:pt x="248447" y="206431"/>
                  </a:lnTo>
                  <a:lnTo>
                    <a:pt x="264087" y="198182"/>
                  </a:lnTo>
                  <a:lnTo>
                    <a:pt x="276330" y="185785"/>
                  </a:lnTo>
                  <a:lnTo>
                    <a:pt x="291354" y="159367"/>
                  </a:lnTo>
                  <a:lnTo>
                    <a:pt x="304698" y="110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5"/>
          <p:cNvGrpSpPr/>
          <p:nvPr/>
        </p:nvGrpSpPr>
        <p:grpSpPr>
          <a:xfrm>
            <a:off x="4953930" y="4857750"/>
            <a:ext cx="643497" cy="779181"/>
            <a:chOff x="4953930" y="4857750"/>
            <a:chExt cx="643497" cy="779181"/>
          </a:xfrm>
        </p:grpSpPr>
        <p:sp>
          <p:nvSpPr>
            <p:cNvPr id="8" name="SMARTInkShape-23"/>
            <p:cNvSpPr/>
            <p:nvPr>
              <p:custDataLst>
                <p:tags r:id="rId6"/>
              </p:custDataLst>
            </p:nvPr>
          </p:nvSpPr>
          <p:spPr>
            <a:xfrm>
              <a:off x="4953930" y="4857750"/>
              <a:ext cx="60984" cy="779181"/>
            </a:xfrm>
            <a:custGeom>
              <a:avLst/>
              <a:gdLst/>
              <a:ahLst/>
              <a:cxnLst/>
              <a:rect l="0" t="0" r="0" b="0"/>
              <a:pathLst>
                <a:path w="60984" h="779181">
                  <a:moveTo>
                    <a:pt x="60983" y="0"/>
                  </a:moveTo>
                  <a:lnTo>
                    <a:pt x="60983" y="0"/>
                  </a:lnTo>
                  <a:lnTo>
                    <a:pt x="57190" y="26546"/>
                  </a:lnTo>
                  <a:lnTo>
                    <a:pt x="54832" y="62017"/>
                  </a:lnTo>
                  <a:lnTo>
                    <a:pt x="52163" y="90005"/>
                  </a:lnTo>
                  <a:lnTo>
                    <a:pt x="48331" y="120965"/>
                  </a:lnTo>
                  <a:lnTo>
                    <a:pt x="43983" y="153245"/>
                  </a:lnTo>
                  <a:lnTo>
                    <a:pt x="40918" y="171220"/>
                  </a:lnTo>
                  <a:lnTo>
                    <a:pt x="37287" y="190347"/>
                  </a:lnTo>
                  <a:lnTo>
                    <a:pt x="33280" y="210241"/>
                  </a:lnTo>
                  <a:lnTo>
                    <a:pt x="29814" y="230649"/>
                  </a:lnTo>
                  <a:lnTo>
                    <a:pt x="26709" y="251397"/>
                  </a:lnTo>
                  <a:lnTo>
                    <a:pt x="23846" y="272373"/>
                  </a:lnTo>
                  <a:lnTo>
                    <a:pt x="21144" y="294294"/>
                  </a:lnTo>
                  <a:lnTo>
                    <a:pt x="18549" y="316847"/>
                  </a:lnTo>
                  <a:lnTo>
                    <a:pt x="16024" y="339818"/>
                  </a:lnTo>
                  <a:lnTo>
                    <a:pt x="13547" y="362277"/>
                  </a:lnTo>
                  <a:lnTo>
                    <a:pt x="11103" y="384393"/>
                  </a:lnTo>
                  <a:lnTo>
                    <a:pt x="8679" y="406281"/>
                  </a:lnTo>
                  <a:lnTo>
                    <a:pt x="7064" y="428017"/>
                  </a:lnTo>
                  <a:lnTo>
                    <a:pt x="5987" y="449650"/>
                  </a:lnTo>
                  <a:lnTo>
                    <a:pt x="5268" y="471217"/>
                  </a:lnTo>
                  <a:lnTo>
                    <a:pt x="3996" y="492739"/>
                  </a:lnTo>
                  <a:lnTo>
                    <a:pt x="2354" y="514230"/>
                  </a:lnTo>
                  <a:lnTo>
                    <a:pt x="465" y="535701"/>
                  </a:lnTo>
                  <a:lnTo>
                    <a:pt x="0" y="555572"/>
                  </a:lnTo>
                  <a:lnTo>
                    <a:pt x="484" y="574375"/>
                  </a:lnTo>
                  <a:lnTo>
                    <a:pt x="2344" y="610084"/>
                  </a:lnTo>
                  <a:lnTo>
                    <a:pt x="3171" y="644475"/>
                  </a:lnTo>
                  <a:lnTo>
                    <a:pt x="3538" y="674048"/>
                  </a:lnTo>
                  <a:lnTo>
                    <a:pt x="4495" y="699627"/>
                  </a:lnTo>
                  <a:lnTo>
                    <a:pt x="8703" y="731877"/>
                  </a:lnTo>
                  <a:lnTo>
                    <a:pt x="11096" y="760748"/>
                  </a:lnTo>
                  <a:lnTo>
                    <a:pt x="14892" y="779180"/>
                  </a:lnTo>
                  <a:lnTo>
                    <a:pt x="13246" y="773075"/>
                  </a:lnTo>
                  <a:lnTo>
                    <a:pt x="18120" y="742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"/>
            <p:cNvSpPr/>
            <p:nvPr>
              <p:custDataLst>
                <p:tags r:id="rId7"/>
              </p:custDataLst>
            </p:nvPr>
          </p:nvSpPr>
          <p:spPr>
            <a:xfrm>
              <a:off x="5144818" y="5169481"/>
              <a:ext cx="452609" cy="342373"/>
            </a:xfrm>
            <a:custGeom>
              <a:avLst/>
              <a:gdLst/>
              <a:ahLst/>
              <a:cxnLst/>
              <a:rect l="0" t="0" r="0" b="0"/>
              <a:pathLst>
                <a:path w="452609" h="342373">
                  <a:moveTo>
                    <a:pt x="255857" y="166900"/>
                  </a:moveTo>
                  <a:lnTo>
                    <a:pt x="255857" y="166900"/>
                  </a:lnTo>
                  <a:lnTo>
                    <a:pt x="259972" y="144087"/>
                  </a:lnTo>
                  <a:lnTo>
                    <a:pt x="254788" y="109007"/>
                  </a:lnTo>
                  <a:lnTo>
                    <a:pt x="248396" y="80955"/>
                  </a:lnTo>
                  <a:lnTo>
                    <a:pt x="242222" y="62821"/>
                  </a:lnTo>
                  <a:lnTo>
                    <a:pt x="224565" y="39224"/>
                  </a:lnTo>
                  <a:lnTo>
                    <a:pt x="199578" y="18739"/>
                  </a:lnTo>
                  <a:lnTo>
                    <a:pt x="172066" y="6937"/>
                  </a:lnTo>
                  <a:lnTo>
                    <a:pt x="143806" y="0"/>
                  </a:lnTo>
                  <a:lnTo>
                    <a:pt x="114530" y="3060"/>
                  </a:lnTo>
                  <a:lnTo>
                    <a:pt x="92503" y="9680"/>
                  </a:lnTo>
                  <a:lnTo>
                    <a:pt x="73718" y="22148"/>
                  </a:lnTo>
                  <a:lnTo>
                    <a:pt x="42255" y="56022"/>
                  </a:lnTo>
                  <a:lnTo>
                    <a:pt x="24116" y="91450"/>
                  </a:lnTo>
                  <a:lnTo>
                    <a:pt x="13690" y="118285"/>
                  </a:lnTo>
                  <a:lnTo>
                    <a:pt x="5353" y="146088"/>
                  </a:lnTo>
                  <a:lnTo>
                    <a:pt x="1647" y="174319"/>
                  </a:lnTo>
                  <a:lnTo>
                    <a:pt x="0" y="200625"/>
                  </a:lnTo>
                  <a:lnTo>
                    <a:pt x="62" y="225545"/>
                  </a:lnTo>
                  <a:lnTo>
                    <a:pt x="2734" y="249850"/>
                  </a:lnTo>
                  <a:lnTo>
                    <a:pt x="10801" y="273881"/>
                  </a:lnTo>
                  <a:lnTo>
                    <a:pt x="28731" y="305490"/>
                  </a:lnTo>
                  <a:lnTo>
                    <a:pt x="42993" y="321364"/>
                  </a:lnTo>
                  <a:lnTo>
                    <a:pt x="59915" y="333712"/>
                  </a:lnTo>
                  <a:lnTo>
                    <a:pt x="78020" y="340258"/>
                  </a:lnTo>
                  <a:lnTo>
                    <a:pt x="96649" y="342372"/>
                  </a:lnTo>
                  <a:lnTo>
                    <a:pt x="115513" y="340667"/>
                  </a:lnTo>
                  <a:lnTo>
                    <a:pt x="143982" y="327659"/>
                  </a:lnTo>
                  <a:lnTo>
                    <a:pt x="168734" y="301140"/>
                  </a:lnTo>
                  <a:lnTo>
                    <a:pt x="185915" y="277362"/>
                  </a:lnTo>
                  <a:lnTo>
                    <a:pt x="202546" y="250920"/>
                  </a:lnTo>
                  <a:lnTo>
                    <a:pt x="215230" y="223292"/>
                  </a:lnTo>
                  <a:lnTo>
                    <a:pt x="226159" y="195139"/>
                  </a:lnTo>
                  <a:lnTo>
                    <a:pt x="236308" y="166751"/>
                  </a:lnTo>
                  <a:lnTo>
                    <a:pt x="246110" y="138259"/>
                  </a:lnTo>
                  <a:lnTo>
                    <a:pt x="256762" y="103028"/>
                  </a:lnTo>
                  <a:lnTo>
                    <a:pt x="264944" y="68688"/>
                  </a:lnTo>
                  <a:lnTo>
                    <a:pt x="266678" y="64913"/>
                  </a:lnTo>
                  <a:lnTo>
                    <a:pt x="267834" y="66365"/>
                  </a:lnTo>
                  <a:lnTo>
                    <a:pt x="269688" y="97211"/>
                  </a:lnTo>
                  <a:lnTo>
                    <a:pt x="270009" y="126232"/>
                  </a:lnTo>
                  <a:lnTo>
                    <a:pt x="277689" y="158731"/>
                  </a:lnTo>
                  <a:lnTo>
                    <a:pt x="290019" y="193496"/>
                  </a:lnTo>
                  <a:lnTo>
                    <a:pt x="307519" y="228932"/>
                  </a:lnTo>
                  <a:lnTo>
                    <a:pt x="327785" y="260774"/>
                  </a:lnTo>
                  <a:lnTo>
                    <a:pt x="361670" y="294275"/>
                  </a:lnTo>
                  <a:lnTo>
                    <a:pt x="389515" y="314972"/>
                  </a:lnTo>
                  <a:lnTo>
                    <a:pt x="408393" y="323462"/>
                  </a:lnTo>
                  <a:lnTo>
                    <a:pt x="440665" y="325120"/>
                  </a:lnTo>
                  <a:lnTo>
                    <a:pt x="447325" y="321592"/>
                  </a:lnTo>
                  <a:lnTo>
                    <a:pt x="450971" y="316066"/>
                  </a:lnTo>
                  <a:lnTo>
                    <a:pt x="452608" y="309207"/>
                  </a:lnTo>
                  <a:lnTo>
                    <a:pt x="451318" y="303840"/>
                  </a:lnTo>
                  <a:lnTo>
                    <a:pt x="434451" y="288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6"/>
          <p:cNvGrpSpPr/>
          <p:nvPr/>
        </p:nvGrpSpPr>
        <p:grpSpPr>
          <a:xfrm>
            <a:off x="2881835" y="5872163"/>
            <a:ext cx="932929" cy="524201"/>
            <a:chOff x="2881835" y="5872163"/>
            <a:chExt cx="932929" cy="524201"/>
          </a:xfrm>
        </p:grpSpPr>
        <p:sp>
          <p:nvSpPr>
            <p:cNvPr id="11" name="SMARTInkShape-25"/>
            <p:cNvSpPr/>
            <p:nvPr>
              <p:custDataLst>
                <p:tags r:id="rId1"/>
              </p:custDataLst>
            </p:nvPr>
          </p:nvSpPr>
          <p:spPr>
            <a:xfrm>
              <a:off x="3003708" y="5872163"/>
              <a:ext cx="132399" cy="515101"/>
            </a:xfrm>
            <a:custGeom>
              <a:avLst/>
              <a:gdLst/>
              <a:ahLst/>
              <a:cxnLst/>
              <a:rect l="0" t="0" r="0" b="0"/>
              <a:pathLst>
                <a:path w="132399" h="515101">
                  <a:moveTo>
                    <a:pt x="132398" y="0"/>
                  </a:moveTo>
                  <a:lnTo>
                    <a:pt x="132398" y="0"/>
                  </a:lnTo>
                  <a:lnTo>
                    <a:pt x="118663" y="33621"/>
                  </a:lnTo>
                  <a:lnTo>
                    <a:pt x="105663" y="67905"/>
                  </a:lnTo>
                  <a:lnTo>
                    <a:pt x="96438" y="98707"/>
                  </a:lnTo>
                  <a:lnTo>
                    <a:pt x="91757" y="115811"/>
                  </a:lnTo>
                  <a:lnTo>
                    <a:pt x="87048" y="135151"/>
                  </a:lnTo>
                  <a:lnTo>
                    <a:pt x="82321" y="155981"/>
                  </a:lnTo>
                  <a:lnTo>
                    <a:pt x="77582" y="177806"/>
                  </a:lnTo>
                  <a:lnTo>
                    <a:pt x="72041" y="199500"/>
                  </a:lnTo>
                  <a:lnTo>
                    <a:pt x="65967" y="221106"/>
                  </a:lnTo>
                  <a:lnTo>
                    <a:pt x="59536" y="242654"/>
                  </a:lnTo>
                  <a:lnTo>
                    <a:pt x="53661" y="264162"/>
                  </a:lnTo>
                  <a:lnTo>
                    <a:pt x="48156" y="285646"/>
                  </a:lnTo>
                  <a:lnTo>
                    <a:pt x="42900" y="307112"/>
                  </a:lnTo>
                  <a:lnTo>
                    <a:pt x="37808" y="327772"/>
                  </a:lnTo>
                  <a:lnTo>
                    <a:pt x="32825" y="347896"/>
                  </a:lnTo>
                  <a:lnTo>
                    <a:pt x="27916" y="367662"/>
                  </a:lnTo>
                  <a:lnTo>
                    <a:pt x="20345" y="402324"/>
                  </a:lnTo>
                  <a:lnTo>
                    <a:pt x="14335" y="432810"/>
                  </a:lnTo>
                  <a:lnTo>
                    <a:pt x="9017" y="459589"/>
                  </a:lnTo>
                  <a:lnTo>
                    <a:pt x="5353" y="493186"/>
                  </a:lnTo>
                  <a:lnTo>
                    <a:pt x="0" y="514285"/>
                  </a:lnTo>
                  <a:lnTo>
                    <a:pt x="476" y="515100"/>
                  </a:lnTo>
                  <a:lnTo>
                    <a:pt x="1588" y="514849"/>
                  </a:lnTo>
                  <a:lnTo>
                    <a:pt x="10737" y="484158"/>
                  </a:lnTo>
                  <a:lnTo>
                    <a:pt x="32386" y="414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"/>
            <p:cNvSpPr/>
            <p:nvPr>
              <p:custDataLst>
                <p:tags r:id="rId2"/>
              </p:custDataLst>
            </p:nvPr>
          </p:nvSpPr>
          <p:spPr>
            <a:xfrm>
              <a:off x="2881835" y="6143625"/>
              <a:ext cx="311422" cy="42864"/>
            </a:xfrm>
            <a:custGeom>
              <a:avLst/>
              <a:gdLst/>
              <a:ahLst/>
              <a:cxnLst/>
              <a:rect l="0" t="0" r="0" b="0"/>
              <a:pathLst>
                <a:path w="311422" h="42864">
                  <a:moveTo>
                    <a:pt x="311421" y="0"/>
                  </a:moveTo>
                  <a:lnTo>
                    <a:pt x="311421" y="0"/>
                  </a:lnTo>
                  <a:lnTo>
                    <a:pt x="284875" y="0"/>
                  </a:lnTo>
                  <a:lnTo>
                    <a:pt x="257025" y="2117"/>
                  </a:lnTo>
                  <a:lnTo>
                    <a:pt x="225333" y="4910"/>
                  </a:lnTo>
                  <a:lnTo>
                    <a:pt x="190080" y="6151"/>
                  </a:lnTo>
                  <a:lnTo>
                    <a:pt x="171790" y="7276"/>
                  </a:lnTo>
                  <a:lnTo>
                    <a:pt x="153246" y="8819"/>
                  </a:lnTo>
                  <a:lnTo>
                    <a:pt x="134534" y="10642"/>
                  </a:lnTo>
                  <a:lnTo>
                    <a:pt x="101042" y="14784"/>
                  </a:lnTo>
                  <a:lnTo>
                    <a:pt x="71076" y="19271"/>
                  </a:lnTo>
                  <a:lnTo>
                    <a:pt x="44528" y="23911"/>
                  </a:lnTo>
                  <a:lnTo>
                    <a:pt x="11062" y="27193"/>
                  </a:lnTo>
                  <a:lnTo>
                    <a:pt x="4819" y="28447"/>
                  </a:lnTo>
                  <a:lnTo>
                    <a:pt x="1451" y="30077"/>
                  </a:lnTo>
                  <a:lnTo>
                    <a:pt x="0" y="31958"/>
                  </a:lnTo>
                  <a:lnTo>
                    <a:pt x="33624" y="35769"/>
                  </a:lnTo>
                  <a:lnTo>
                    <a:pt x="61390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"/>
            <p:cNvSpPr/>
            <p:nvPr>
              <p:custDataLst>
                <p:tags r:id="rId3"/>
              </p:custDataLst>
            </p:nvPr>
          </p:nvSpPr>
          <p:spPr>
            <a:xfrm>
              <a:off x="3145335" y="6089850"/>
              <a:ext cx="319385" cy="306514"/>
            </a:xfrm>
            <a:custGeom>
              <a:avLst/>
              <a:gdLst/>
              <a:ahLst/>
              <a:cxnLst/>
              <a:rect l="0" t="0" r="0" b="0"/>
              <a:pathLst>
                <a:path w="319385" h="306514">
                  <a:moveTo>
                    <a:pt x="33634" y="153788"/>
                  </a:moveTo>
                  <a:lnTo>
                    <a:pt x="33634" y="153788"/>
                  </a:lnTo>
                  <a:lnTo>
                    <a:pt x="65279" y="145718"/>
                  </a:lnTo>
                  <a:lnTo>
                    <a:pt x="98332" y="126845"/>
                  </a:lnTo>
                  <a:lnTo>
                    <a:pt x="128964" y="101105"/>
                  </a:lnTo>
                  <a:lnTo>
                    <a:pt x="162686" y="71415"/>
                  </a:lnTo>
                  <a:lnTo>
                    <a:pt x="187230" y="42950"/>
                  </a:lnTo>
                  <a:lnTo>
                    <a:pt x="196620" y="26739"/>
                  </a:lnTo>
                  <a:lnTo>
                    <a:pt x="197853" y="19876"/>
                  </a:lnTo>
                  <a:lnTo>
                    <a:pt x="197089" y="13713"/>
                  </a:lnTo>
                  <a:lnTo>
                    <a:pt x="194991" y="8017"/>
                  </a:lnTo>
                  <a:lnTo>
                    <a:pt x="192005" y="4220"/>
                  </a:lnTo>
                  <a:lnTo>
                    <a:pt x="184454" y="0"/>
                  </a:lnTo>
                  <a:lnTo>
                    <a:pt x="159901" y="5210"/>
                  </a:lnTo>
                  <a:lnTo>
                    <a:pt x="131283" y="20600"/>
                  </a:lnTo>
                  <a:lnTo>
                    <a:pt x="98903" y="47826"/>
                  </a:lnTo>
                  <a:lnTo>
                    <a:pt x="77988" y="71768"/>
                  </a:lnTo>
                  <a:lnTo>
                    <a:pt x="58109" y="97491"/>
                  </a:lnTo>
                  <a:lnTo>
                    <a:pt x="38691" y="122152"/>
                  </a:lnTo>
                  <a:lnTo>
                    <a:pt x="23711" y="148459"/>
                  </a:lnTo>
                  <a:lnTo>
                    <a:pt x="12555" y="175232"/>
                  </a:lnTo>
                  <a:lnTo>
                    <a:pt x="4951" y="200360"/>
                  </a:lnTo>
                  <a:lnTo>
                    <a:pt x="0" y="233027"/>
                  </a:lnTo>
                  <a:lnTo>
                    <a:pt x="5192" y="253034"/>
                  </a:lnTo>
                  <a:lnTo>
                    <a:pt x="15437" y="270922"/>
                  </a:lnTo>
                  <a:lnTo>
                    <a:pt x="27928" y="284164"/>
                  </a:lnTo>
                  <a:lnTo>
                    <a:pt x="55932" y="300544"/>
                  </a:lnTo>
                  <a:lnTo>
                    <a:pt x="80056" y="306325"/>
                  </a:lnTo>
                  <a:lnTo>
                    <a:pt x="106654" y="306513"/>
                  </a:lnTo>
                  <a:lnTo>
                    <a:pt x="134350" y="298659"/>
                  </a:lnTo>
                  <a:lnTo>
                    <a:pt x="164651" y="285114"/>
                  </a:lnTo>
                  <a:lnTo>
                    <a:pt x="195051" y="266924"/>
                  </a:lnTo>
                  <a:lnTo>
                    <a:pt x="221791" y="242964"/>
                  </a:lnTo>
                  <a:lnTo>
                    <a:pt x="246905" y="210090"/>
                  </a:lnTo>
                  <a:lnTo>
                    <a:pt x="259158" y="191322"/>
                  </a:lnTo>
                  <a:lnTo>
                    <a:pt x="271296" y="170874"/>
                  </a:lnTo>
                  <a:lnTo>
                    <a:pt x="283356" y="149303"/>
                  </a:lnTo>
                  <a:lnTo>
                    <a:pt x="295365" y="126986"/>
                  </a:lnTo>
                  <a:lnTo>
                    <a:pt x="319384" y="82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"/>
            <p:cNvSpPr/>
            <p:nvPr>
              <p:custDataLst>
                <p:tags r:id="rId4"/>
              </p:custDataLst>
            </p:nvPr>
          </p:nvSpPr>
          <p:spPr>
            <a:xfrm>
              <a:off x="3379458" y="5879306"/>
              <a:ext cx="149556" cy="460906"/>
            </a:xfrm>
            <a:custGeom>
              <a:avLst/>
              <a:gdLst/>
              <a:ahLst/>
              <a:cxnLst/>
              <a:rect l="0" t="0" r="0" b="0"/>
              <a:pathLst>
                <a:path w="149556" h="460906">
                  <a:moveTo>
                    <a:pt x="149555" y="0"/>
                  </a:moveTo>
                  <a:lnTo>
                    <a:pt x="149555" y="0"/>
                  </a:lnTo>
                  <a:lnTo>
                    <a:pt x="139612" y="33622"/>
                  </a:lnTo>
                  <a:lnTo>
                    <a:pt x="132762" y="64114"/>
                  </a:lnTo>
                  <a:lnTo>
                    <a:pt x="121913" y="98284"/>
                  </a:lnTo>
                  <a:lnTo>
                    <a:pt x="111076" y="125968"/>
                  </a:lnTo>
                  <a:lnTo>
                    <a:pt x="97528" y="156792"/>
                  </a:lnTo>
                  <a:lnTo>
                    <a:pt x="80923" y="189013"/>
                  </a:lnTo>
                  <a:lnTo>
                    <a:pt x="67193" y="221853"/>
                  </a:lnTo>
                  <a:lnTo>
                    <a:pt x="55006" y="254177"/>
                  </a:lnTo>
                  <a:lnTo>
                    <a:pt x="41651" y="284418"/>
                  </a:lnTo>
                  <a:lnTo>
                    <a:pt x="29896" y="313733"/>
                  </a:lnTo>
                  <a:lnTo>
                    <a:pt x="20173" y="342637"/>
                  </a:lnTo>
                  <a:lnTo>
                    <a:pt x="13206" y="371358"/>
                  </a:lnTo>
                  <a:lnTo>
                    <a:pt x="4821" y="406718"/>
                  </a:lnTo>
                  <a:lnTo>
                    <a:pt x="580" y="440614"/>
                  </a:lnTo>
                  <a:lnTo>
                    <a:pt x="0" y="452739"/>
                  </a:lnTo>
                  <a:lnTo>
                    <a:pt x="1433" y="456607"/>
                  </a:lnTo>
                  <a:lnTo>
                    <a:pt x="3975" y="459186"/>
                  </a:lnTo>
                  <a:lnTo>
                    <a:pt x="7258" y="460905"/>
                  </a:lnTo>
                  <a:lnTo>
                    <a:pt x="11034" y="460464"/>
                  </a:lnTo>
                  <a:lnTo>
                    <a:pt x="28111" y="450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"/>
            <p:cNvSpPr/>
            <p:nvPr>
              <p:custDataLst>
                <p:tags r:id="rId5"/>
              </p:custDataLst>
            </p:nvPr>
          </p:nvSpPr>
          <p:spPr>
            <a:xfrm>
              <a:off x="3520267" y="6121348"/>
              <a:ext cx="294497" cy="205119"/>
            </a:xfrm>
            <a:custGeom>
              <a:avLst/>
              <a:gdLst/>
              <a:ahLst/>
              <a:cxnLst/>
              <a:rect l="0" t="0" r="0" b="0"/>
              <a:pathLst>
                <a:path w="294497" h="205119">
                  <a:moveTo>
                    <a:pt x="101614" y="108002"/>
                  </a:moveTo>
                  <a:lnTo>
                    <a:pt x="101614" y="108002"/>
                  </a:lnTo>
                  <a:lnTo>
                    <a:pt x="114608" y="99918"/>
                  </a:lnTo>
                  <a:lnTo>
                    <a:pt x="143986" y="72333"/>
                  </a:lnTo>
                  <a:lnTo>
                    <a:pt x="173634" y="37365"/>
                  </a:lnTo>
                  <a:lnTo>
                    <a:pt x="180719" y="26072"/>
                  </a:lnTo>
                  <a:lnTo>
                    <a:pt x="182132" y="20839"/>
                  </a:lnTo>
                  <a:lnTo>
                    <a:pt x="181585" y="10790"/>
                  </a:lnTo>
                  <a:lnTo>
                    <a:pt x="177153" y="6681"/>
                  </a:lnTo>
                  <a:lnTo>
                    <a:pt x="161645" y="0"/>
                  </a:lnTo>
                  <a:lnTo>
                    <a:pt x="143641" y="735"/>
                  </a:lnTo>
                  <a:lnTo>
                    <a:pt x="113538" y="12190"/>
                  </a:lnTo>
                  <a:lnTo>
                    <a:pt x="79483" y="32782"/>
                  </a:lnTo>
                  <a:lnTo>
                    <a:pt x="46373" y="58992"/>
                  </a:lnTo>
                  <a:lnTo>
                    <a:pt x="20688" y="86865"/>
                  </a:lnTo>
                  <a:lnTo>
                    <a:pt x="5140" y="115233"/>
                  </a:lnTo>
                  <a:lnTo>
                    <a:pt x="0" y="133441"/>
                  </a:lnTo>
                  <a:lnTo>
                    <a:pt x="361" y="149470"/>
                  </a:lnTo>
                  <a:lnTo>
                    <a:pt x="9517" y="164533"/>
                  </a:lnTo>
                  <a:lnTo>
                    <a:pt x="24964" y="178371"/>
                  </a:lnTo>
                  <a:lnTo>
                    <a:pt x="57560" y="194292"/>
                  </a:lnTo>
                  <a:lnTo>
                    <a:pt x="86268" y="201386"/>
                  </a:lnTo>
                  <a:lnTo>
                    <a:pt x="115431" y="205069"/>
                  </a:lnTo>
                  <a:lnTo>
                    <a:pt x="144268" y="205118"/>
                  </a:lnTo>
                  <a:lnTo>
                    <a:pt x="172959" y="199848"/>
                  </a:lnTo>
                  <a:lnTo>
                    <a:pt x="201585" y="192214"/>
                  </a:lnTo>
                  <a:lnTo>
                    <a:pt x="228596" y="181942"/>
                  </a:lnTo>
                  <a:lnTo>
                    <a:pt x="260859" y="158309"/>
                  </a:lnTo>
                  <a:lnTo>
                    <a:pt x="277958" y="140415"/>
                  </a:lnTo>
                  <a:lnTo>
                    <a:pt x="287146" y="121879"/>
                  </a:lnTo>
                  <a:lnTo>
                    <a:pt x="294496" y="93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pic>
        <p:nvPicPr>
          <p:cNvPr id="5" name="Picture Placeholder 4" descr="paint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64" b="10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cuadro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bookshelf</a:t>
            </a:r>
            <a:endParaRPr lang="en-US" dirty="0"/>
          </a:p>
        </p:txBody>
      </p:sp>
      <p:pic>
        <p:nvPicPr>
          <p:cNvPr id="5" name="Picture Placeholder 4" descr="bookshelf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65" r="108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estante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</a:t>
            </a:r>
            <a:endParaRPr lang="en-US" dirty="0"/>
          </a:p>
        </p:txBody>
      </p:sp>
      <p:pic>
        <p:nvPicPr>
          <p:cNvPr id="5" name="Picture Placeholder 4" descr="rug, carp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9" r="1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alfombra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pic>
        <p:nvPicPr>
          <p:cNvPr id="5" name="Picture Placeholder 4" descr="bedro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00" r="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6206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habitación</a:t>
            </a:r>
            <a:endParaRPr lang="en-US" sz="3600" dirty="0" smtClean="0"/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cuarto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dresser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smtClean="0"/>
              <a:t>cómoda</a:t>
            </a:r>
            <a:endParaRPr lang="en-US" sz="3600" dirty="0"/>
          </a:p>
        </p:txBody>
      </p:sp>
      <p:pic>
        <p:nvPicPr>
          <p:cNvPr id="5" name="Content Placeholder 3" descr="dress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68" r="56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nightstand</a:t>
            </a:r>
            <a:endParaRPr lang="en-US" dirty="0"/>
          </a:p>
        </p:txBody>
      </p:sp>
      <p:pic>
        <p:nvPicPr>
          <p:cNvPr id="5" name="Picture Placeholder 4" descr="nightst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mesita</a:t>
            </a:r>
            <a:r>
              <a:rPr lang="en-US" sz="3600" dirty="0" smtClean="0"/>
              <a:t> de </a:t>
            </a:r>
            <a:r>
              <a:rPr lang="en-US" sz="3600" dirty="0" err="1" smtClean="0"/>
              <a:t>noche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cama</a:t>
            </a:r>
            <a:endParaRPr lang="en-US" sz="3600" dirty="0"/>
          </a:p>
        </p:txBody>
      </p:sp>
      <p:pic>
        <p:nvPicPr>
          <p:cNvPr id="11" name="Picture Placeholder 10" descr="bed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32" r="26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escritorio</a:t>
            </a:r>
            <a:endParaRPr lang="en-US" sz="3600" dirty="0"/>
          </a:p>
        </p:txBody>
      </p:sp>
      <p:pic>
        <p:nvPicPr>
          <p:cNvPr id="9" name="Picture Placeholder 8" descr="desk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6" r="4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apartment</a:t>
            </a:r>
            <a:endParaRPr lang="en-US" dirty="0"/>
          </a:p>
        </p:txBody>
      </p:sp>
      <p:pic>
        <p:nvPicPr>
          <p:cNvPr id="5" name="Picture Placeholder 4" descr="apartme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apartamento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baño</a:t>
            </a:r>
            <a:endParaRPr lang="en-US" sz="3600" dirty="0"/>
          </a:p>
        </p:txBody>
      </p:sp>
      <p:pic>
        <p:nvPicPr>
          <p:cNvPr id="11" name="Picture Placeholder 10" descr="bathroom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97" r="57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</a:t>
            </a:r>
            <a:endParaRPr lang="en-US" dirty="0"/>
          </a:p>
        </p:txBody>
      </p:sp>
      <p:pic>
        <p:nvPicPr>
          <p:cNvPr id="5" name="Picture Placeholder 4" descr="shower.jpg"/>
          <p:cNvPicPr>
            <a:picLocks noGrp="1" noChangeAspect="1"/>
          </p:cNvPicPr>
          <p:nvPr>
            <p:ph type="pic" idx="1"/>
          </p:nvPr>
        </p:nvPicPr>
        <p:blipFill>
          <a:blip r:embed="rId20" cstate="print"/>
          <a:srcRect t="15691" b="156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ducha</a:t>
            </a:r>
            <a:endParaRPr lang="en-US" sz="3600" dirty="0"/>
          </a:p>
        </p:txBody>
      </p:sp>
      <p:grpSp>
        <p:nvGrpSpPr>
          <p:cNvPr id="14" name="SMARTInkShape-Group7"/>
          <p:cNvGrpSpPr/>
          <p:nvPr/>
        </p:nvGrpSpPr>
        <p:grpSpPr>
          <a:xfrm>
            <a:off x="3171825" y="4864894"/>
            <a:ext cx="2200276" cy="508524"/>
            <a:chOff x="3171825" y="4864894"/>
            <a:chExt cx="2200276" cy="508524"/>
          </a:xfrm>
        </p:grpSpPr>
        <p:sp>
          <p:nvSpPr>
            <p:cNvPr id="3" name="SMARTInkShape-30"/>
            <p:cNvSpPr/>
            <p:nvPr>
              <p:custDataLst>
                <p:tags r:id="rId10"/>
              </p:custDataLst>
            </p:nvPr>
          </p:nvSpPr>
          <p:spPr>
            <a:xfrm>
              <a:off x="5272088" y="5179219"/>
              <a:ext cx="100013" cy="4116"/>
            </a:xfrm>
            <a:custGeom>
              <a:avLst/>
              <a:gdLst/>
              <a:ahLst/>
              <a:cxnLst/>
              <a:rect l="0" t="0" r="0" b="0"/>
              <a:pathLst>
                <a:path w="100013" h="4116">
                  <a:moveTo>
                    <a:pt x="0" y="0"/>
                  </a:moveTo>
                  <a:lnTo>
                    <a:pt x="0" y="0"/>
                  </a:lnTo>
                  <a:lnTo>
                    <a:pt x="18681" y="794"/>
                  </a:lnTo>
                  <a:lnTo>
                    <a:pt x="37814" y="4115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"/>
            <p:cNvSpPr/>
            <p:nvPr>
              <p:custDataLst>
                <p:tags r:id="rId11"/>
              </p:custDataLst>
            </p:nvPr>
          </p:nvSpPr>
          <p:spPr>
            <a:xfrm>
              <a:off x="4929188" y="5109028"/>
              <a:ext cx="278607" cy="187978"/>
            </a:xfrm>
            <a:custGeom>
              <a:avLst/>
              <a:gdLst/>
              <a:ahLst/>
              <a:cxnLst/>
              <a:rect l="0" t="0" r="0" b="0"/>
              <a:pathLst>
                <a:path w="278607" h="187978">
                  <a:moveTo>
                    <a:pt x="0" y="148772"/>
                  </a:moveTo>
                  <a:lnTo>
                    <a:pt x="0" y="148772"/>
                  </a:lnTo>
                  <a:lnTo>
                    <a:pt x="21225" y="121049"/>
                  </a:lnTo>
                  <a:lnTo>
                    <a:pt x="42351" y="86293"/>
                  </a:lnTo>
                  <a:lnTo>
                    <a:pt x="65020" y="50586"/>
                  </a:lnTo>
                  <a:lnTo>
                    <a:pt x="70592" y="36751"/>
                  </a:lnTo>
                  <a:lnTo>
                    <a:pt x="71187" y="50317"/>
                  </a:lnTo>
                  <a:lnTo>
                    <a:pt x="60775" y="84140"/>
                  </a:lnTo>
                  <a:lnTo>
                    <a:pt x="52756" y="115952"/>
                  </a:lnTo>
                  <a:lnTo>
                    <a:pt x="45353" y="145044"/>
                  </a:lnTo>
                  <a:lnTo>
                    <a:pt x="35740" y="176611"/>
                  </a:lnTo>
                  <a:lnTo>
                    <a:pt x="32553" y="187338"/>
                  </a:lnTo>
                  <a:lnTo>
                    <a:pt x="32815" y="187977"/>
                  </a:lnTo>
                  <a:lnTo>
                    <a:pt x="33782" y="186815"/>
                  </a:lnTo>
                  <a:lnTo>
                    <a:pt x="49284" y="154865"/>
                  </a:lnTo>
                  <a:lnTo>
                    <a:pt x="62404" y="126588"/>
                  </a:lnTo>
                  <a:lnTo>
                    <a:pt x="76345" y="96867"/>
                  </a:lnTo>
                  <a:lnTo>
                    <a:pt x="100982" y="64083"/>
                  </a:lnTo>
                  <a:lnTo>
                    <a:pt x="135859" y="31257"/>
                  </a:lnTo>
                  <a:lnTo>
                    <a:pt x="164785" y="15881"/>
                  </a:lnTo>
                  <a:lnTo>
                    <a:pt x="194698" y="5063"/>
                  </a:lnTo>
                  <a:lnTo>
                    <a:pt x="227547" y="0"/>
                  </a:lnTo>
                  <a:lnTo>
                    <a:pt x="256967" y="1117"/>
                  </a:lnTo>
                  <a:lnTo>
                    <a:pt x="278606" y="5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"/>
            <p:cNvSpPr/>
            <p:nvPr>
              <p:custDataLst>
                <p:tags r:id="rId12"/>
              </p:custDataLst>
            </p:nvPr>
          </p:nvSpPr>
          <p:spPr>
            <a:xfrm>
              <a:off x="4750594" y="5135847"/>
              <a:ext cx="153371" cy="164817"/>
            </a:xfrm>
            <a:custGeom>
              <a:avLst/>
              <a:gdLst/>
              <a:ahLst/>
              <a:cxnLst/>
              <a:rect l="0" t="0" r="0" b="0"/>
              <a:pathLst>
                <a:path w="153371" h="164817">
                  <a:moveTo>
                    <a:pt x="0" y="164816"/>
                  </a:moveTo>
                  <a:lnTo>
                    <a:pt x="0" y="164816"/>
                  </a:lnTo>
                  <a:lnTo>
                    <a:pt x="31063" y="148225"/>
                  </a:lnTo>
                  <a:lnTo>
                    <a:pt x="57641" y="127231"/>
                  </a:lnTo>
                  <a:lnTo>
                    <a:pt x="90104" y="99528"/>
                  </a:lnTo>
                  <a:lnTo>
                    <a:pt x="122300" y="66184"/>
                  </a:lnTo>
                  <a:lnTo>
                    <a:pt x="148629" y="31562"/>
                  </a:lnTo>
                  <a:lnTo>
                    <a:pt x="153370" y="19338"/>
                  </a:lnTo>
                  <a:lnTo>
                    <a:pt x="153047" y="13855"/>
                  </a:lnTo>
                  <a:lnTo>
                    <a:pt x="148454" y="3530"/>
                  </a:lnTo>
                  <a:lnTo>
                    <a:pt x="145006" y="936"/>
                  </a:lnTo>
                  <a:lnTo>
                    <a:pt x="141121" y="0"/>
                  </a:lnTo>
                  <a:lnTo>
                    <a:pt x="136943" y="170"/>
                  </a:lnTo>
                  <a:lnTo>
                    <a:pt x="119686" y="7993"/>
                  </a:lnTo>
                  <a:lnTo>
                    <a:pt x="103284" y="24158"/>
                  </a:lnTo>
                  <a:lnTo>
                    <a:pt x="88429" y="55863"/>
                  </a:lnTo>
                  <a:lnTo>
                    <a:pt x="77177" y="79352"/>
                  </a:lnTo>
                  <a:lnTo>
                    <a:pt x="73932" y="105274"/>
                  </a:lnTo>
                  <a:lnTo>
                    <a:pt x="75985" y="120890"/>
                  </a:lnTo>
                  <a:lnTo>
                    <a:pt x="85894" y="135768"/>
                  </a:lnTo>
                  <a:lnTo>
                    <a:pt x="100087" y="147937"/>
                  </a:lnTo>
                  <a:lnTo>
                    <a:pt x="128587" y="157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"/>
            <p:cNvSpPr/>
            <p:nvPr>
              <p:custDataLst>
                <p:tags r:id="rId13"/>
              </p:custDataLst>
            </p:nvPr>
          </p:nvSpPr>
          <p:spPr>
            <a:xfrm>
              <a:off x="4431079" y="5093494"/>
              <a:ext cx="290941" cy="228586"/>
            </a:xfrm>
            <a:custGeom>
              <a:avLst/>
              <a:gdLst/>
              <a:ahLst/>
              <a:cxnLst/>
              <a:rect l="0" t="0" r="0" b="0"/>
              <a:pathLst>
                <a:path w="290941" h="228586">
                  <a:moveTo>
                    <a:pt x="76627" y="0"/>
                  </a:moveTo>
                  <a:lnTo>
                    <a:pt x="76627" y="0"/>
                  </a:lnTo>
                  <a:lnTo>
                    <a:pt x="66740" y="15541"/>
                  </a:lnTo>
                  <a:lnTo>
                    <a:pt x="45310" y="44762"/>
                  </a:lnTo>
                  <a:lnTo>
                    <a:pt x="32070" y="71118"/>
                  </a:lnTo>
                  <a:lnTo>
                    <a:pt x="21974" y="102916"/>
                  </a:lnTo>
                  <a:lnTo>
                    <a:pt x="10075" y="132799"/>
                  </a:lnTo>
                  <a:lnTo>
                    <a:pt x="1963" y="161761"/>
                  </a:lnTo>
                  <a:lnTo>
                    <a:pt x="0" y="189657"/>
                  </a:lnTo>
                  <a:lnTo>
                    <a:pt x="2354" y="205736"/>
                  </a:lnTo>
                  <a:lnTo>
                    <a:pt x="8163" y="218703"/>
                  </a:lnTo>
                  <a:lnTo>
                    <a:pt x="11934" y="224383"/>
                  </a:lnTo>
                  <a:lnTo>
                    <a:pt x="18418" y="227376"/>
                  </a:lnTo>
                  <a:lnTo>
                    <a:pt x="36204" y="228585"/>
                  </a:lnTo>
                  <a:lnTo>
                    <a:pt x="60946" y="221011"/>
                  </a:lnTo>
                  <a:lnTo>
                    <a:pt x="87151" y="201128"/>
                  </a:lnTo>
                  <a:lnTo>
                    <a:pt x="113837" y="165964"/>
                  </a:lnTo>
                  <a:lnTo>
                    <a:pt x="139099" y="130561"/>
                  </a:lnTo>
                  <a:lnTo>
                    <a:pt x="163700" y="98832"/>
                  </a:lnTo>
                  <a:lnTo>
                    <a:pt x="170360" y="88640"/>
                  </a:lnTo>
                  <a:lnTo>
                    <a:pt x="172453" y="86874"/>
                  </a:lnTo>
                  <a:lnTo>
                    <a:pt x="173848" y="87284"/>
                  </a:lnTo>
                  <a:lnTo>
                    <a:pt x="174779" y="89146"/>
                  </a:lnTo>
                  <a:lnTo>
                    <a:pt x="165086" y="121345"/>
                  </a:lnTo>
                  <a:lnTo>
                    <a:pt x="162893" y="153792"/>
                  </a:lnTo>
                  <a:lnTo>
                    <a:pt x="164046" y="189187"/>
                  </a:lnTo>
                  <a:lnTo>
                    <a:pt x="169984" y="202087"/>
                  </a:lnTo>
                  <a:lnTo>
                    <a:pt x="175378" y="205369"/>
                  </a:lnTo>
                  <a:lnTo>
                    <a:pt x="189837" y="206898"/>
                  </a:lnTo>
                  <a:lnTo>
                    <a:pt x="202614" y="202815"/>
                  </a:lnTo>
                  <a:lnTo>
                    <a:pt x="227543" y="183466"/>
                  </a:lnTo>
                  <a:lnTo>
                    <a:pt x="249695" y="151010"/>
                  </a:lnTo>
                  <a:lnTo>
                    <a:pt x="267241" y="116142"/>
                  </a:lnTo>
                  <a:lnTo>
                    <a:pt x="278586" y="86089"/>
                  </a:lnTo>
                  <a:lnTo>
                    <a:pt x="283560" y="53900"/>
                  </a:lnTo>
                  <a:lnTo>
                    <a:pt x="29094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"/>
            <p:cNvSpPr/>
            <p:nvPr>
              <p:custDataLst>
                <p:tags r:id="rId14"/>
              </p:custDataLst>
            </p:nvPr>
          </p:nvSpPr>
          <p:spPr>
            <a:xfrm>
              <a:off x="4233867" y="5086350"/>
              <a:ext cx="161378" cy="233640"/>
            </a:xfrm>
            <a:custGeom>
              <a:avLst/>
              <a:gdLst/>
              <a:ahLst/>
              <a:cxnLst/>
              <a:rect l="0" t="0" r="0" b="0"/>
              <a:pathLst>
                <a:path w="161378" h="233640">
                  <a:moveTo>
                    <a:pt x="80958" y="0"/>
                  </a:moveTo>
                  <a:lnTo>
                    <a:pt x="80958" y="0"/>
                  </a:lnTo>
                  <a:lnTo>
                    <a:pt x="58714" y="30015"/>
                  </a:lnTo>
                  <a:lnTo>
                    <a:pt x="36524" y="61226"/>
                  </a:lnTo>
                  <a:lnTo>
                    <a:pt x="23783" y="88609"/>
                  </a:lnTo>
                  <a:lnTo>
                    <a:pt x="11189" y="120622"/>
                  </a:lnTo>
                  <a:lnTo>
                    <a:pt x="1195" y="151451"/>
                  </a:lnTo>
                  <a:lnTo>
                    <a:pt x="0" y="168911"/>
                  </a:lnTo>
                  <a:lnTo>
                    <a:pt x="5699" y="199523"/>
                  </a:lnTo>
                  <a:lnTo>
                    <a:pt x="15973" y="217515"/>
                  </a:lnTo>
                  <a:lnTo>
                    <a:pt x="26676" y="225790"/>
                  </a:lnTo>
                  <a:lnTo>
                    <a:pt x="40164" y="231320"/>
                  </a:lnTo>
                  <a:lnTo>
                    <a:pt x="64814" y="233639"/>
                  </a:lnTo>
                  <a:lnTo>
                    <a:pt x="87552" y="228858"/>
                  </a:lnTo>
                  <a:lnTo>
                    <a:pt x="102145" y="221835"/>
                  </a:lnTo>
                  <a:lnTo>
                    <a:pt x="123748" y="201372"/>
                  </a:lnTo>
                  <a:lnTo>
                    <a:pt x="141438" y="175201"/>
                  </a:lnTo>
                  <a:lnTo>
                    <a:pt x="152941" y="143546"/>
                  </a:lnTo>
                  <a:lnTo>
                    <a:pt x="161377" y="112823"/>
                  </a:lnTo>
                  <a:lnTo>
                    <a:pt x="161319" y="83612"/>
                  </a:lnTo>
                  <a:lnTo>
                    <a:pt x="156274" y="58641"/>
                  </a:lnTo>
                  <a:lnTo>
                    <a:pt x="145960" y="39953"/>
                  </a:lnTo>
                  <a:lnTo>
                    <a:pt x="135248" y="31515"/>
                  </a:lnTo>
                  <a:lnTo>
                    <a:pt x="122549" y="25913"/>
                  </a:lnTo>
                  <a:lnTo>
                    <a:pt x="108968" y="23423"/>
                  </a:lnTo>
                  <a:lnTo>
                    <a:pt x="92878" y="28666"/>
                  </a:lnTo>
                  <a:lnTo>
                    <a:pt x="45239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"/>
            <p:cNvSpPr/>
            <p:nvPr>
              <p:custDataLst>
                <p:tags r:id="rId15"/>
              </p:custDataLst>
            </p:nvPr>
          </p:nvSpPr>
          <p:spPr>
            <a:xfrm>
              <a:off x="3926834" y="4929188"/>
              <a:ext cx="245117" cy="391361"/>
            </a:xfrm>
            <a:custGeom>
              <a:avLst/>
              <a:gdLst/>
              <a:ahLst/>
              <a:cxnLst/>
              <a:rect l="0" t="0" r="0" b="0"/>
              <a:pathLst>
                <a:path w="245117" h="391361">
                  <a:moveTo>
                    <a:pt x="137960" y="0"/>
                  </a:moveTo>
                  <a:lnTo>
                    <a:pt x="137960" y="0"/>
                  </a:lnTo>
                  <a:lnTo>
                    <a:pt x="134168" y="28905"/>
                  </a:lnTo>
                  <a:lnTo>
                    <a:pt x="128072" y="53327"/>
                  </a:lnTo>
                  <a:lnTo>
                    <a:pt x="119278" y="80851"/>
                  </a:lnTo>
                  <a:lnTo>
                    <a:pt x="107432" y="111604"/>
                  </a:lnTo>
                  <a:lnTo>
                    <a:pt x="94229" y="143794"/>
                  </a:lnTo>
                  <a:lnTo>
                    <a:pt x="80424" y="177414"/>
                  </a:lnTo>
                  <a:lnTo>
                    <a:pt x="73409" y="195270"/>
                  </a:lnTo>
                  <a:lnTo>
                    <a:pt x="66351" y="213524"/>
                  </a:lnTo>
                  <a:lnTo>
                    <a:pt x="52158" y="248622"/>
                  </a:lnTo>
                  <a:lnTo>
                    <a:pt x="38707" y="281949"/>
                  </a:lnTo>
                  <a:lnTo>
                    <a:pt x="27437" y="312635"/>
                  </a:lnTo>
                  <a:lnTo>
                    <a:pt x="17137" y="337915"/>
                  </a:lnTo>
                  <a:lnTo>
                    <a:pt x="1381" y="372430"/>
                  </a:lnTo>
                  <a:lnTo>
                    <a:pt x="0" y="384070"/>
                  </a:lnTo>
                  <a:lnTo>
                    <a:pt x="743" y="389397"/>
                  </a:lnTo>
                  <a:lnTo>
                    <a:pt x="2825" y="391360"/>
                  </a:lnTo>
                  <a:lnTo>
                    <a:pt x="5802" y="391081"/>
                  </a:lnTo>
                  <a:lnTo>
                    <a:pt x="17575" y="383105"/>
                  </a:lnTo>
                  <a:lnTo>
                    <a:pt x="26512" y="373469"/>
                  </a:lnTo>
                  <a:lnTo>
                    <a:pt x="47301" y="339295"/>
                  </a:lnTo>
                  <a:lnTo>
                    <a:pt x="67177" y="303996"/>
                  </a:lnTo>
                  <a:lnTo>
                    <a:pt x="81101" y="277984"/>
                  </a:lnTo>
                  <a:lnTo>
                    <a:pt x="95226" y="253194"/>
                  </a:lnTo>
                  <a:lnTo>
                    <a:pt x="112774" y="220717"/>
                  </a:lnTo>
                  <a:lnTo>
                    <a:pt x="131820" y="198571"/>
                  </a:lnTo>
                  <a:lnTo>
                    <a:pt x="156337" y="185747"/>
                  </a:lnTo>
                  <a:lnTo>
                    <a:pt x="170205" y="183889"/>
                  </a:lnTo>
                  <a:lnTo>
                    <a:pt x="182453" y="186503"/>
                  </a:lnTo>
                  <a:lnTo>
                    <a:pt x="195835" y="192957"/>
                  </a:lnTo>
                  <a:lnTo>
                    <a:pt x="205486" y="205350"/>
                  </a:lnTo>
                  <a:lnTo>
                    <a:pt x="218149" y="239176"/>
                  </a:lnTo>
                  <a:lnTo>
                    <a:pt x="222045" y="270804"/>
                  </a:lnTo>
                  <a:lnTo>
                    <a:pt x="223199" y="301518"/>
                  </a:lnTo>
                  <a:lnTo>
                    <a:pt x="219749" y="330727"/>
                  </a:lnTo>
                  <a:lnTo>
                    <a:pt x="210678" y="363337"/>
                  </a:lnTo>
                  <a:lnTo>
                    <a:pt x="201222" y="383087"/>
                  </a:lnTo>
                  <a:lnTo>
                    <a:pt x="200772" y="386360"/>
                  </a:lnTo>
                  <a:lnTo>
                    <a:pt x="201266" y="388542"/>
                  </a:lnTo>
                  <a:lnTo>
                    <a:pt x="245116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"/>
            <p:cNvSpPr/>
            <p:nvPr>
              <p:custDataLst>
                <p:tags r:id="rId16"/>
              </p:custDataLst>
            </p:nvPr>
          </p:nvSpPr>
          <p:spPr>
            <a:xfrm>
              <a:off x="3659989" y="5019457"/>
              <a:ext cx="354800" cy="270628"/>
            </a:xfrm>
            <a:custGeom>
              <a:avLst/>
              <a:gdLst/>
              <a:ahLst/>
              <a:cxnLst/>
              <a:rect l="0" t="0" r="0" b="0"/>
              <a:pathLst>
                <a:path w="354800" h="270628">
                  <a:moveTo>
                    <a:pt x="354799" y="31174"/>
                  </a:moveTo>
                  <a:lnTo>
                    <a:pt x="354799" y="31174"/>
                  </a:lnTo>
                  <a:lnTo>
                    <a:pt x="337271" y="17439"/>
                  </a:lnTo>
                  <a:lnTo>
                    <a:pt x="324783" y="13163"/>
                  </a:lnTo>
                  <a:lnTo>
                    <a:pt x="297364" y="6626"/>
                  </a:lnTo>
                  <a:lnTo>
                    <a:pt x="268548" y="0"/>
                  </a:lnTo>
                  <a:lnTo>
                    <a:pt x="238667" y="595"/>
                  </a:lnTo>
                  <a:lnTo>
                    <a:pt x="205913" y="2005"/>
                  </a:lnTo>
                  <a:lnTo>
                    <a:pt x="174865" y="6215"/>
                  </a:lnTo>
                  <a:lnTo>
                    <a:pt x="141632" y="15543"/>
                  </a:lnTo>
                  <a:lnTo>
                    <a:pt x="126708" y="23169"/>
                  </a:lnTo>
                  <a:lnTo>
                    <a:pt x="122569" y="26631"/>
                  </a:lnTo>
                  <a:lnTo>
                    <a:pt x="120604" y="29733"/>
                  </a:lnTo>
                  <a:lnTo>
                    <a:pt x="120088" y="32594"/>
                  </a:lnTo>
                  <a:lnTo>
                    <a:pt x="151097" y="59207"/>
                  </a:lnTo>
                  <a:lnTo>
                    <a:pt x="186216" y="87812"/>
                  </a:lnTo>
                  <a:lnTo>
                    <a:pt x="201837" y="104577"/>
                  </a:lnTo>
                  <a:lnTo>
                    <a:pt x="220312" y="139794"/>
                  </a:lnTo>
                  <a:lnTo>
                    <a:pt x="227558" y="167556"/>
                  </a:lnTo>
                  <a:lnTo>
                    <a:pt x="229191" y="194182"/>
                  </a:lnTo>
                  <a:lnTo>
                    <a:pt x="224625" y="216599"/>
                  </a:lnTo>
                  <a:lnTo>
                    <a:pt x="209337" y="243278"/>
                  </a:lnTo>
                  <a:lnTo>
                    <a:pt x="182141" y="262471"/>
                  </a:lnTo>
                  <a:lnTo>
                    <a:pt x="148947" y="270627"/>
                  </a:lnTo>
                  <a:lnTo>
                    <a:pt x="123609" y="270419"/>
                  </a:lnTo>
                  <a:lnTo>
                    <a:pt x="98060" y="266886"/>
                  </a:lnTo>
                  <a:lnTo>
                    <a:pt x="65827" y="255178"/>
                  </a:lnTo>
                  <a:lnTo>
                    <a:pt x="36961" y="236981"/>
                  </a:lnTo>
                  <a:lnTo>
                    <a:pt x="14562" y="216508"/>
                  </a:lnTo>
                  <a:lnTo>
                    <a:pt x="2986" y="196155"/>
                  </a:lnTo>
                  <a:lnTo>
                    <a:pt x="0" y="184932"/>
                  </a:lnTo>
                  <a:lnTo>
                    <a:pt x="791" y="179717"/>
                  </a:lnTo>
                  <a:lnTo>
                    <a:pt x="5904" y="169689"/>
                  </a:lnTo>
                  <a:lnTo>
                    <a:pt x="17707" y="155119"/>
                  </a:lnTo>
                  <a:lnTo>
                    <a:pt x="54761" y="138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"/>
            <p:cNvSpPr/>
            <p:nvPr>
              <p:custDataLst>
                <p:tags r:id="rId17"/>
              </p:custDataLst>
            </p:nvPr>
          </p:nvSpPr>
          <p:spPr>
            <a:xfrm>
              <a:off x="3171825" y="5063676"/>
              <a:ext cx="371676" cy="184709"/>
            </a:xfrm>
            <a:custGeom>
              <a:avLst/>
              <a:gdLst/>
              <a:ahLst/>
              <a:cxnLst/>
              <a:rect l="0" t="0" r="0" b="0"/>
              <a:pathLst>
                <a:path w="371676" h="184709">
                  <a:moveTo>
                    <a:pt x="0" y="8387"/>
                  </a:moveTo>
                  <a:lnTo>
                    <a:pt x="0" y="8387"/>
                  </a:lnTo>
                  <a:lnTo>
                    <a:pt x="28905" y="12179"/>
                  </a:lnTo>
                  <a:lnTo>
                    <a:pt x="62716" y="14537"/>
                  </a:lnTo>
                  <a:lnTo>
                    <a:pt x="97869" y="15236"/>
                  </a:lnTo>
                  <a:lnTo>
                    <a:pt x="123666" y="15399"/>
                  </a:lnTo>
                  <a:lnTo>
                    <a:pt x="150213" y="15472"/>
                  </a:lnTo>
                  <a:lnTo>
                    <a:pt x="175240" y="15505"/>
                  </a:lnTo>
                  <a:lnTo>
                    <a:pt x="207851" y="15522"/>
                  </a:lnTo>
                  <a:lnTo>
                    <a:pt x="237622" y="15528"/>
                  </a:lnTo>
                  <a:lnTo>
                    <a:pt x="258966" y="15529"/>
                  </a:lnTo>
                  <a:lnTo>
                    <a:pt x="262338" y="17117"/>
                  </a:lnTo>
                  <a:lnTo>
                    <a:pt x="263792" y="19763"/>
                  </a:lnTo>
                  <a:lnTo>
                    <a:pt x="263968" y="23115"/>
                  </a:lnTo>
                  <a:lnTo>
                    <a:pt x="256630" y="39209"/>
                  </a:lnTo>
                  <a:lnTo>
                    <a:pt x="230724" y="73871"/>
                  </a:lnTo>
                  <a:lnTo>
                    <a:pt x="213468" y="102284"/>
                  </a:lnTo>
                  <a:lnTo>
                    <a:pt x="208413" y="135531"/>
                  </a:lnTo>
                  <a:lnTo>
                    <a:pt x="207998" y="143156"/>
                  </a:lnTo>
                  <a:lnTo>
                    <a:pt x="211771" y="157978"/>
                  </a:lnTo>
                  <a:lnTo>
                    <a:pt x="214999" y="165264"/>
                  </a:lnTo>
                  <a:lnTo>
                    <a:pt x="224937" y="175477"/>
                  </a:lnTo>
                  <a:lnTo>
                    <a:pt x="230920" y="179311"/>
                  </a:lnTo>
                  <a:lnTo>
                    <a:pt x="254511" y="184708"/>
                  </a:lnTo>
                  <a:lnTo>
                    <a:pt x="285402" y="182515"/>
                  </a:lnTo>
                  <a:lnTo>
                    <a:pt x="303852" y="174677"/>
                  </a:lnTo>
                  <a:lnTo>
                    <a:pt x="338891" y="150242"/>
                  </a:lnTo>
                  <a:lnTo>
                    <a:pt x="359351" y="121944"/>
                  </a:lnTo>
                  <a:lnTo>
                    <a:pt x="371675" y="92215"/>
                  </a:lnTo>
                  <a:lnTo>
                    <a:pt x="371299" y="68663"/>
                  </a:lnTo>
                  <a:lnTo>
                    <a:pt x="362162" y="34977"/>
                  </a:lnTo>
                  <a:lnTo>
                    <a:pt x="353049" y="19411"/>
                  </a:lnTo>
                  <a:lnTo>
                    <a:pt x="341061" y="9847"/>
                  </a:lnTo>
                  <a:lnTo>
                    <a:pt x="317131" y="0"/>
                  </a:lnTo>
                  <a:lnTo>
                    <a:pt x="285750" y="1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"/>
            <p:cNvSpPr/>
            <p:nvPr>
              <p:custDataLst>
                <p:tags r:id="rId18"/>
              </p:custDataLst>
            </p:nvPr>
          </p:nvSpPr>
          <p:spPr>
            <a:xfrm>
              <a:off x="3221831" y="4864894"/>
              <a:ext cx="150020" cy="508524"/>
            </a:xfrm>
            <a:custGeom>
              <a:avLst/>
              <a:gdLst/>
              <a:ahLst/>
              <a:cxnLst/>
              <a:rect l="0" t="0" r="0" b="0"/>
              <a:pathLst>
                <a:path w="150020" h="508524">
                  <a:moveTo>
                    <a:pt x="150019" y="0"/>
                  </a:moveTo>
                  <a:lnTo>
                    <a:pt x="150019" y="0"/>
                  </a:lnTo>
                  <a:lnTo>
                    <a:pt x="142434" y="26546"/>
                  </a:lnTo>
                  <a:lnTo>
                    <a:pt x="134477" y="54396"/>
                  </a:lnTo>
                  <a:lnTo>
                    <a:pt x="125649" y="86882"/>
                  </a:lnTo>
                  <a:lnTo>
                    <a:pt x="121072" y="105546"/>
                  </a:lnTo>
                  <a:lnTo>
                    <a:pt x="116434" y="125133"/>
                  </a:lnTo>
                  <a:lnTo>
                    <a:pt x="111754" y="146128"/>
                  </a:lnTo>
                  <a:lnTo>
                    <a:pt x="107046" y="168062"/>
                  </a:lnTo>
                  <a:lnTo>
                    <a:pt x="102321" y="190623"/>
                  </a:lnTo>
                  <a:lnTo>
                    <a:pt x="97583" y="213601"/>
                  </a:lnTo>
                  <a:lnTo>
                    <a:pt x="92836" y="236857"/>
                  </a:lnTo>
                  <a:lnTo>
                    <a:pt x="88085" y="260298"/>
                  </a:lnTo>
                  <a:lnTo>
                    <a:pt x="83329" y="283863"/>
                  </a:lnTo>
                  <a:lnTo>
                    <a:pt x="78572" y="307510"/>
                  </a:lnTo>
                  <a:lnTo>
                    <a:pt x="73813" y="331213"/>
                  </a:lnTo>
                  <a:lnTo>
                    <a:pt x="69052" y="353365"/>
                  </a:lnTo>
                  <a:lnTo>
                    <a:pt x="64291" y="374483"/>
                  </a:lnTo>
                  <a:lnTo>
                    <a:pt x="59530" y="394911"/>
                  </a:lnTo>
                  <a:lnTo>
                    <a:pt x="47889" y="430310"/>
                  </a:lnTo>
                  <a:lnTo>
                    <a:pt x="36365" y="460330"/>
                  </a:lnTo>
                  <a:lnTo>
                    <a:pt x="24622" y="493493"/>
                  </a:lnTo>
                  <a:lnTo>
                    <a:pt x="15970" y="507990"/>
                  </a:lnTo>
                  <a:lnTo>
                    <a:pt x="12234" y="508523"/>
                  </a:lnTo>
                  <a:lnTo>
                    <a:pt x="8950" y="504909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8"/>
          <p:cNvGrpSpPr/>
          <p:nvPr/>
        </p:nvGrpSpPr>
        <p:grpSpPr>
          <a:xfrm>
            <a:off x="5664994" y="4929188"/>
            <a:ext cx="1978820" cy="524958"/>
            <a:chOff x="5664994" y="4929188"/>
            <a:chExt cx="1978820" cy="524958"/>
          </a:xfrm>
        </p:grpSpPr>
        <p:sp>
          <p:nvSpPr>
            <p:cNvPr id="15" name="SMARTInkShape-39"/>
            <p:cNvSpPr/>
            <p:nvPr>
              <p:custDataLst>
                <p:tags r:id="rId1"/>
              </p:custDataLst>
            </p:nvPr>
          </p:nvSpPr>
          <p:spPr>
            <a:xfrm>
              <a:off x="5680826" y="4986338"/>
              <a:ext cx="127044" cy="314457"/>
            </a:xfrm>
            <a:custGeom>
              <a:avLst/>
              <a:gdLst/>
              <a:ahLst/>
              <a:cxnLst/>
              <a:rect l="0" t="0" r="0" b="0"/>
              <a:pathLst>
                <a:path w="127044" h="314457">
                  <a:moveTo>
                    <a:pt x="127043" y="0"/>
                  </a:moveTo>
                  <a:lnTo>
                    <a:pt x="127043" y="0"/>
                  </a:lnTo>
                  <a:lnTo>
                    <a:pt x="117100" y="29829"/>
                  </a:lnTo>
                  <a:lnTo>
                    <a:pt x="102207" y="63894"/>
                  </a:lnTo>
                  <a:lnTo>
                    <a:pt x="87846" y="97336"/>
                  </a:lnTo>
                  <a:lnTo>
                    <a:pt x="75491" y="123429"/>
                  </a:lnTo>
                  <a:lnTo>
                    <a:pt x="62062" y="150901"/>
                  </a:lnTo>
                  <a:lnTo>
                    <a:pt x="48950" y="178192"/>
                  </a:lnTo>
                  <a:lnTo>
                    <a:pt x="37831" y="203550"/>
                  </a:lnTo>
                  <a:lnTo>
                    <a:pt x="27597" y="228050"/>
                  </a:lnTo>
                  <a:lnTo>
                    <a:pt x="15027" y="262039"/>
                  </a:lnTo>
                  <a:lnTo>
                    <a:pt x="6276" y="290101"/>
                  </a:lnTo>
                  <a:lnTo>
                    <a:pt x="0" y="313332"/>
                  </a:lnTo>
                  <a:lnTo>
                    <a:pt x="279" y="314456"/>
                  </a:lnTo>
                  <a:lnTo>
                    <a:pt x="1259" y="313619"/>
                  </a:lnTo>
                  <a:lnTo>
                    <a:pt x="19887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"/>
            <p:cNvSpPr/>
            <p:nvPr>
              <p:custDataLst>
                <p:tags r:id="rId2"/>
              </p:custDataLst>
            </p:nvPr>
          </p:nvSpPr>
          <p:spPr>
            <a:xfrm>
              <a:off x="5664994" y="4929188"/>
              <a:ext cx="250034" cy="394504"/>
            </a:xfrm>
            <a:custGeom>
              <a:avLst/>
              <a:gdLst/>
              <a:ahLst/>
              <a:cxnLst/>
              <a:rect l="0" t="0" r="0" b="0"/>
              <a:pathLst>
                <a:path w="250034" h="394504">
                  <a:moveTo>
                    <a:pt x="121444" y="0"/>
                  </a:moveTo>
                  <a:lnTo>
                    <a:pt x="121444" y="0"/>
                  </a:lnTo>
                  <a:lnTo>
                    <a:pt x="127940" y="5703"/>
                  </a:lnTo>
                  <a:lnTo>
                    <a:pt x="159258" y="20720"/>
                  </a:lnTo>
                  <a:lnTo>
                    <a:pt x="184683" y="39212"/>
                  </a:lnTo>
                  <a:lnTo>
                    <a:pt x="211530" y="69915"/>
                  </a:lnTo>
                  <a:lnTo>
                    <a:pt x="227363" y="95367"/>
                  </a:lnTo>
                  <a:lnTo>
                    <a:pt x="240221" y="124670"/>
                  </a:lnTo>
                  <a:lnTo>
                    <a:pt x="248846" y="157009"/>
                  </a:lnTo>
                  <a:lnTo>
                    <a:pt x="250033" y="192548"/>
                  </a:lnTo>
                  <a:lnTo>
                    <a:pt x="243682" y="227393"/>
                  </a:lnTo>
                  <a:lnTo>
                    <a:pt x="232128" y="261401"/>
                  </a:lnTo>
                  <a:lnTo>
                    <a:pt x="216410" y="295036"/>
                  </a:lnTo>
                  <a:lnTo>
                    <a:pt x="194607" y="324273"/>
                  </a:lnTo>
                  <a:lnTo>
                    <a:pt x="169042" y="348908"/>
                  </a:lnTo>
                  <a:lnTo>
                    <a:pt x="141804" y="367795"/>
                  </a:lnTo>
                  <a:lnTo>
                    <a:pt x="113824" y="379893"/>
                  </a:lnTo>
                  <a:lnTo>
                    <a:pt x="86307" y="387916"/>
                  </a:lnTo>
                  <a:lnTo>
                    <a:pt x="60848" y="394128"/>
                  </a:lnTo>
                  <a:lnTo>
                    <a:pt x="31787" y="394503"/>
                  </a:lnTo>
                  <a:lnTo>
                    <a:pt x="11887" y="389587"/>
                  </a:lnTo>
                  <a:lnTo>
                    <a:pt x="0" y="378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"/>
            <p:cNvSpPr/>
            <p:nvPr>
              <p:custDataLst>
                <p:tags r:id="rId3"/>
              </p:custDataLst>
            </p:nvPr>
          </p:nvSpPr>
          <p:spPr>
            <a:xfrm>
              <a:off x="5967523" y="5107781"/>
              <a:ext cx="204678" cy="204202"/>
            </a:xfrm>
            <a:custGeom>
              <a:avLst/>
              <a:gdLst/>
              <a:ahLst/>
              <a:cxnLst/>
              <a:rect l="0" t="0" r="0" b="0"/>
              <a:pathLst>
                <a:path w="204678" h="204202">
                  <a:moveTo>
                    <a:pt x="76090" y="0"/>
                  </a:moveTo>
                  <a:lnTo>
                    <a:pt x="76090" y="0"/>
                  </a:lnTo>
                  <a:lnTo>
                    <a:pt x="72297" y="0"/>
                  </a:lnTo>
                  <a:lnTo>
                    <a:pt x="71180" y="794"/>
                  </a:lnTo>
                  <a:lnTo>
                    <a:pt x="70435" y="2117"/>
                  </a:lnTo>
                  <a:lnTo>
                    <a:pt x="56942" y="30088"/>
                  </a:lnTo>
                  <a:lnTo>
                    <a:pt x="39724" y="61391"/>
                  </a:lnTo>
                  <a:lnTo>
                    <a:pt x="25010" y="95008"/>
                  </a:lnTo>
                  <a:lnTo>
                    <a:pt x="14476" y="125429"/>
                  </a:lnTo>
                  <a:lnTo>
                    <a:pt x="3242" y="155345"/>
                  </a:lnTo>
                  <a:lnTo>
                    <a:pt x="0" y="185816"/>
                  </a:lnTo>
                  <a:lnTo>
                    <a:pt x="2056" y="197150"/>
                  </a:lnTo>
                  <a:lnTo>
                    <a:pt x="5302" y="200490"/>
                  </a:lnTo>
                  <a:lnTo>
                    <a:pt x="15260" y="204201"/>
                  </a:lnTo>
                  <a:lnTo>
                    <a:pt x="33973" y="197383"/>
                  </a:lnTo>
                  <a:lnTo>
                    <a:pt x="67050" y="177811"/>
                  </a:lnTo>
                  <a:lnTo>
                    <a:pt x="96959" y="154814"/>
                  </a:lnTo>
                  <a:lnTo>
                    <a:pt x="123813" y="127892"/>
                  </a:lnTo>
                  <a:lnTo>
                    <a:pt x="144733" y="99807"/>
                  </a:lnTo>
                  <a:lnTo>
                    <a:pt x="166025" y="65664"/>
                  </a:lnTo>
                  <a:lnTo>
                    <a:pt x="173116" y="47061"/>
                  </a:lnTo>
                  <a:lnTo>
                    <a:pt x="171730" y="45662"/>
                  </a:lnTo>
                  <a:lnTo>
                    <a:pt x="163840" y="50457"/>
                  </a:lnTo>
                  <a:lnTo>
                    <a:pt x="156630" y="60525"/>
                  </a:lnTo>
                  <a:lnTo>
                    <a:pt x="145533" y="86392"/>
                  </a:lnTo>
                  <a:lnTo>
                    <a:pt x="141909" y="111146"/>
                  </a:lnTo>
                  <a:lnTo>
                    <a:pt x="148420" y="146174"/>
                  </a:lnTo>
                  <a:lnTo>
                    <a:pt x="156611" y="175338"/>
                  </a:lnTo>
                  <a:lnTo>
                    <a:pt x="167968" y="189318"/>
                  </a:lnTo>
                  <a:lnTo>
                    <a:pt x="182012" y="198442"/>
                  </a:lnTo>
                  <a:lnTo>
                    <a:pt x="204677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"/>
            <p:cNvSpPr/>
            <p:nvPr>
              <p:custDataLst>
                <p:tags r:id="rId4"/>
              </p:custDataLst>
            </p:nvPr>
          </p:nvSpPr>
          <p:spPr>
            <a:xfrm>
              <a:off x="6263198" y="5093494"/>
              <a:ext cx="159034" cy="214430"/>
            </a:xfrm>
            <a:custGeom>
              <a:avLst/>
              <a:gdLst/>
              <a:ahLst/>
              <a:cxnLst/>
              <a:rect l="0" t="0" r="0" b="0"/>
              <a:pathLst>
                <a:path w="159034" h="214430">
                  <a:moveTo>
                    <a:pt x="101883" y="0"/>
                  </a:moveTo>
                  <a:lnTo>
                    <a:pt x="101883" y="0"/>
                  </a:lnTo>
                  <a:lnTo>
                    <a:pt x="94298" y="0"/>
                  </a:lnTo>
                  <a:lnTo>
                    <a:pt x="88458" y="2117"/>
                  </a:lnTo>
                  <a:lnTo>
                    <a:pt x="54884" y="26735"/>
                  </a:lnTo>
                  <a:lnTo>
                    <a:pt x="30422" y="55963"/>
                  </a:lnTo>
                  <a:lnTo>
                    <a:pt x="11597" y="85491"/>
                  </a:lnTo>
                  <a:lnTo>
                    <a:pt x="0" y="118046"/>
                  </a:lnTo>
                  <a:lnTo>
                    <a:pt x="82" y="145661"/>
                  </a:lnTo>
                  <a:lnTo>
                    <a:pt x="8925" y="170158"/>
                  </a:lnTo>
                  <a:lnTo>
                    <a:pt x="21600" y="192498"/>
                  </a:lnTo>
                  <a:lnTo>
                    <a:pt x="42994" y="210407"/>
                  </a:lnTo>
                  <a:lnTo>
                    <a:pt x="60364" y="214429"/>
                  </a:lnTo>
                  <a:lnTo>
                    <a:pt x="90111" y="212230"/>
                  </a:lnTo>
                  <a:lnTo>
                    <a:pt x="112526" y="206243"/>
                  </a:lnTo>
                  <a:lnTo>
                    <a:pt x="159033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"/>
            <p:cNvSpPr/>
            <p:nvPr>
              <p:custDataLst>
                <p:tags r:id="rId5"/>
              </p:custDataLst>
            </p:nvPr>
          </p:nvSpPr>
          <p:spPr>
            <a:xfrm>
              <a:off x="6465319" y="4957763"/>
              <a:ext cx="212248" cy="366755"/>
            </a:xfrm>
            <a:custGeom>
              <a:avLst/>
              <a:gdLst/>
              <a:ahLst/>
              <a:cxnLst/>
              <a:rect l="0" t="0" r="0" b="0"/>
              <a:pathLst>
                <a:path w="212248" h="366755">
                  <a:moveTo>
                    <a:pt x="114075" y="0"/>
                  </a:moveTo>
                  <a:lnTo>
                    <a:pt x="114075" y="0"/>
                  </a:lnTo>
                  <a:lnTo>
                    <a:pt x="111958" y="31083"/>
                  </a:lnTo>
                  <a:lnTo>
                    <a:pt x="104187" y="57893"/>
                  </a:lnTo>
                  <a:lnTo>
                    <a:pt x="91830" y="90178"/>
                  </a:lnTo>
                  <a:lnTo>
                    <a:pt x="81964" y="115485"/>
                  </a:lnTo>
                  <a:lnTo>
                    <a:pt x="69641" y="139962"/>
                  </a:lnTo>
                  <a:lnTo>
                    <a:pt x="56226" y="168302"/>
                  </a:lnTo>
                  <a:lnTo>
                    <a:pt x="43120" y="198626"/>
                  </a:lnTo>
                  <a:lnTo>
                    <a:pt x="32004" y="227978"/>
                  </a:lnTo>
                  <a:lnTo>
                    <a:pt x="23888" y="254782"/>
                  </a:lnTo>
                  <a:lnTo>
                    <a:pt x="12740" y="290067"/>
                  </a:lnTo>
                  <a:lnTo>
                    <a:pt x="3616" y="320631"/>
                  </a:lnTo>
                  <a:lnTo>
                    <a:pt x="281" y="352667"/>
                  </a:lnTo>
                  <a:lnTo>
                    <a:pt x="0" y="362057"/>
                  </a:lnTo>
                  <a:lnTo>
                    <a:pt x="718" y="363609"/>
                  </a:lnTo>
                  <a:lnTo>
                    <a:pt x="1992" y="363056"/>
                  </a:lnTo>
                  <a:lnTo>
                    <a:pt x="3634" y="361100"/>
                  </a:lnTo>
                  <a:lnTo>
                    <a:pt x="16573" y="327701"/>
                  </a:lnTo>
                  <a:lnTo>
                    <a:pt x="27418" y="299326"/>
                  </a:lnTo>
                  <a:lnTo>
                    <a:pt x="44477" y="269576"/>
                  </a:lnTo>
                  <a:lnTo>
                    <a:pt x="71576" y="236782"/>
                  </a:lnTo>
                  <a:lnTo>
                    <a:pt x="92751" y="216207"/>
                  </a:lnTo>
                  <a:lnTo>
                    <a:pt x="106979" y="207746"/>
                  </a:lnTo>
                  <a:lnTo>
                    <a:pt x="128377" y="202313"/>
                  </a:lnTo>
                  <a:lnTo>
                    <a:pt x="149797" y="204495"/>
                  </a:lnTo>
                  <a:lnTo>
                    <a:pt x="167434" y="210169"/>
                  </a:lnTo>
                  <a:lnTo>
                    <a:pt x="182714" y="220669"/>
                  </a:lnTo>
                  <a:lnTo>
                    <a:pt x="204772" y="248751"/>
                  </a:lnTo>
                  <a:lnTo>
                    <a:pt x="209947" y="259781"/>
                  </a:lnTo>
                  <a:lnTo>
                    <a:pt x="212247" y="272620"/>
                  </a:lnTo>
                  <a:lnTo>
                    <a:pt x="208020" y="300266"/>
                  </a:lnTo>
                  <a:lnTo>
                    <a:pt x="197425" y="330774"/>
                  </a:lnTo>
                  <a:lnTo>
                    <a:pt x="182965" y="359412"/>
                  </a:lnTo>
                  <a:lnTo>
                    <a:pt x="183020" y="362639"/>
                  </a:lnTo>
                  <a:lnTo>
                    <a:pt x="184405" y="366754"/>
                  </a:lnTo>
                  <a:lnTo>
                    <a:pt x="185512" y="364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"/>
            <p:cNvSpPr/>
            <p:nvPr>
              <p:custDataLst>
                <p:tags r:id="rId6"/>
              </p:custDataLst>
            </p:nvPr>
          </p:nvSpPr>
          <p:spPr>
            <a:xfrm>
              <a:off x="6809884" y="5200692"/>
              <a:ext cx="190992" cy="153008"/>
            </a:xfrm>
            <a:custGeom>
              <a:avLst/>
              <a:gdLst/>
              <a:ahLst/>
              <a:cxnLst/>
              <a:rect l="0" t="0" r="0" b="0"/>
              <a:pathLst>
                <a:path w="190992" h="153008">
                  <a:moveTo>
                    <a:pt x="119554" y="42821"/>
                  </a:moveTo>
                  <a:lnTo>
                    <a:pt x="119554" y="42821"/>
                  </a:lnTo>
                  <a:lnTo>
                    <a:pt x="119554" y="12821"/>
                  </a:lnTo>
                  <a:lnTo>
                    <a:pt x="115320" y="5410"/>
                  </a:lnTo>
                  <a:lnTo>
                    <a:pt x="111969" y="1211"/>
                  </a:lnTo>
                  <a:lnTo>
                    <a:pt x="107353" y="0"/>
                  </a:lnTo>
                  <a:lnTo>
                    <a:pt x="95874" y="2887"/>
                  </a:lnTo>
                  <a:lnTo>
                    <a:pt x="68309" y="19263"/>
                  </a:lnTo>
                  <a:lnTo>
                    <a:pt x="37347" y="47192"/>
                  </a:lnTo>
                  <a:lnTo>
                    <a:pt x="15474" y="68467"/>
                  </a:lnTo>
                  <a:lnTo>
                    <a:pt x="4489" y="90725"/>
                  </a:lnTo>
                  <a:lnTo>
                    <a:pt x="0" y="113635"/>
                  </a:lnTo>
                  <a:lnTo>
                    <a:pt x="2545" y="119399"/>
                  </a:lnTo>
                  <a:lnTo>
                    <a:pt x="13840" y="127920"/>
                  </a:lnTo>
                  <a:lnTo>
                    <a:pt x="27326" y="130119"/>
                  </a:lnTo>
                  <a:lnTo>
                    <a:pt x="42050" y="127658"/>
                  </a:lnTo>
                  <a:lnTo>
                    <a:pt x="66604" y="117346"/>
                  </a:lnTo>
                  <a:lnTo>
                    <a:pt x="98832" y="94988"/>
                  </a:lnTo>
                  <a:lnTo>
                    <a:pt x="121134" y="75321"/>
                  </a:lnTo>
                  <a:lnTo>
                    <a:pt x="145338" y="40349"/>
                  </a:lnTo>
                  <a:lnTo>
                    <a:pt x="146268" y="38792"/>
                  </a:lnTo>
                  <a:lnTo>
                    <a:pt x="146095" y="38547"/>
                  </a:lnTo>
                  <a:lnTo>
                    <a:pt x="143785" y="40392"/>
                  </a:lnTo>
                  <a:lnTo>
                    <a:pt x="134229" y="57270"/>
                  </a:lnTo>
                  <a:lnTo>
                    <a:pt x="128929" y="89964"/>
                  </a:lnTo>
                  <a:lnTo>
                    <a:pt x="127359" y="118437"/>
                  </a:lnTo>
                  <a:lnTo>
                    <a:pt x="133341" y="134372"/>
                  </a:lnTo>
                  <a:lnTo>
                    <a:pt x="142350" y="147010"/>
                  </a:lnTo>
                  <a:lnTo>
                    <a:pt x="149000" y="152627"/>
                  </a:lnTo>
                  <a:lnTo>
                    <a:pt x="158835" y="153007"/>
                  </a:lnTo>
                  <a:lnTo>
                    <a:pt x="170349" y="149736"/>
                  </a:lnTo>
                  <a:lnTo>
                    <a:pt x="190991" y="135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"/>
            <p:cNvSpPr/>
            <p:nvPr>
              <p:custDataLst>
                <p:tags r:id="rId7"/>
              </p:custDataLst>
            </p:nvPr>
          </p:nvSpPr>
          <p:spPr>
            <a:xfrm>
              <a:off x="7015581" y="5156490"/>
              <a:ext cx="192464" cy="217705"/>
            </a:xfrm>
            <a:custGeom>
              <a:avLst/>
              <a:gdLst/>
              <a:ahLst/>
              <a:cxnLst/>
              <a:rect l="0" t="0" r="0" b="0"/>
              <a:pathLst>
                <a:path w="192464" h="217705">
                  <a:moveTo>
                    <a:pt x="63875" y="37016"/>
                  </a:moveTo>
                  <a:lnTo>
                    <a:pt x="63875" y="37016"/>
                  </a:lnTo>
                  <a:lnTo>
                    <a:pt x="53932" y="66846"/>
                  </a:lnTo>
                  <a:lnTo>
                    <a:pt x="39833" y="100117"/>
                  </a:lnTo>
                  <a:lnTo>
                    <a:pt x="28581" y="135147"/>
                  </a:lnTo>
                  <a:lnTo>
                    <a:pt x="18715" y="165232"/>
                  </a:lnTo>
                  <a:lnTo>
                    <a:pt x="6736" y="199157"/>
                  </a:lnTo>
                  <a:lnTo>
                    <a:pt x="524" y="217559"/>
                  </a:lnTo>
                  <a:lnTo>
                    <a:pt x="209" y="217704"/>
                  </a:lnTo>
                  <a:lnTo>
                    <a:pt x="0" y="217005"/>
                  </a:lnTo>
                  <a:lnTo>
                    <a:pt x="15980" y="182460"/>
                  </a:lnTo>
                  <a:lnTo>
                    <a:pt x="30458" y="148285"/>
                  </a:lnTo>
                  <a:lnTo>
                    <a:pt x="45595" y="113024"/>
                  </a:lnTo>
                  <a:lnTo>
                    <a:pt x="65602" y="77441"/>
                  </a:lnTo>
                  <a:lnTo>
                    <a:pt x="90493" y="43350"/>
                  </a:lnTo>
                  <a:lnTo>
                    <a:pt x="113302" y="19049"/>
                  </a:lnTo>
                  <a:lnTo>
                    <a:pt x="142342" y="2922"/>
                  </a:lnTo>
                  <a:lnTo>
                    <a:pt x="149524" y="0"/>
                  </a:lnTo>
                  <a:lnTo>
                    <a:pt x="165971" y="985"/>
                  </a:lnTo>
                  <a:lnTo>
                    <a:pt x="174801" y="3471"/>
                  </a:lnTo>
                  <a:lnTo>
                    <a:pt x="180688" y="7509"/>
                  </a:lnTo>
                  <a:lnTo>
                    <a:pt x="192463" y="29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"/>
            <p:cNvSpPr/>
            <p:nvPr>
              <p:custDataLst>
                <p:tags r:id="rId8"/>
              </p:custDataLst>
            </p:nvPr>
          </p:nvSpPr>
          <p:spPr>
            <a:xfrm>
              <a:off x="7210190" y="5179313"/>
              <a:ext cx="233599" cy="237096"/>
            </a:xfrm>
            <a:custGeom>
              <a:avLst/>
              <a:gdLst/>
              <a:ahLst/>
              <a:cxnLst/>
              <a:rect l="0" t="0" r="0" b="0"/>
              <a:pathLst>
                <a:path w="233599" h="237096">
                  <a:moveTo>
                    <a:pt x="233598" y="14193"/>
                  </a:moveTo>
                  <a:lnTo>
                    <a:pt x="233598" y="14193"/>
                  </a:lnTo>
                  <a:lnTo>
                    <a:pt x="229805" y="10401"/>
                  </a:lnTo>
                  <a:lnTo>
                    <a:pt x="196918" y="3551"/>
                  </a:lnTo>
                  <a:lnTo>
                    <a:pt x="168578" y="986"/>
                  </a:lnTo>
                  <a:lnTo>
                    <a:pt x="133597" y="0"/>
                  </a:lnTo>
                  <a:lnTo>
                    <a:pt x="120976" y="3726"/>
                  </a:lnTo>
                  <a:lnTo>
                    <a:pt x="118036" y="5627"/>
                  </a:lnTo>
                  <a:lnTo>
                    <a:pt x="114768" y="9857"/>
                  </a:lnTo>
                  <a:lnTo>
                    <a:pt x="112928" y="20493"/>
                  </a:lnTo>
                  <a:lnTo>
                    <a:pt x="119968" y="52661"/>
                  </a:lnTo>
                  <a:lnTo>
                    <a:pt x="125681" y="77592"/>
                  </a:lnTo>
                  <a:lnTo>
                    <a:pt x="130866" y="101902"/>
                  </a:lnTo>
                  <a:lnTo>
                    <a:pt x="138248" y="137107"/>
                  </a:lnTo>
                  <a:lnTo>
                    <a:pt x="143874" y="167999"/>
                  </a:lnTo>
                  <a:lnTo>
                    <a:pt x="142656" y="187591"/>
                  </a:lnTo>
                  <a:lnTo>
                    <a:pt x="137352" y="202648"/>
                  </a:lnTo>
                  <a:lnTo>
                    <a:pt x="128909" y="214632"/>
                  </a:lnTo>
                  <a:lnTo>
                    <a:pt x="110769" y="229510"/>
                  </a:lnTo>
                  <a:lnTo>
                    <a:pt x="97251" y="236360"/>
                  </a:lnTo>
                  <a:lnTo>
                    <a:pt x="64875" y="237095"/>
                  </a:lnTo>
                  <a:lnTo>
                    <a:pt x="36497" y="232285"/>
                  </a:lnTo>
                  <a:lnTo>
                    <a:pt x="16800" y="222041"/>
                  </a:lnTo>
                  <a:lnTo>
                    <a:pt x="4702" y="208951"/>
                  </a:lnTo>
                  <a:lnTo>
                    <a:pt x="898" y="197590"/>
                  </a:lnTo>
                  <a:lnTo>
                    <a:pt x="0" y="183809"/>
                  </a:lnTo>
                  <a:lnTo>
                    <a:pt x="3958" y="160582"/>
                  </a:lnTo>
                  <a:lnTo>
                    <a:pt x="10158" y="147614"/>
                  </a:lnTo>
                  <a:lnTo>
                    <a:pt x="19285" y="135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"/>
            <p:cNvSpPr/>
            <p:nvPr>
              <p:custDataLst>
                <p:tags r:id="rId9"/>
              </p:custDataLst>
            </p:nvPr>
          </p:nvSpPr>
          <p:spPr>
            <a:xfrm>
              <a:off x="7442045" y="5255893"/>
              <a:ext cx="201769" cy="198253"/>
            </a:xfrm>
            <a:custGeom>
              <a:avLst/>
              <a:gdLst/>
              <a:ahLst/>
              <a:cxnLst/>
              <a:rect l="0" t="0" r="0" b="0"/>
              <a:pathLst>
                <a:path w="201769" h="198253">
                  <a:moveTo>
                    <a:pt x="37461" y="87632"/>
                  </a:moveTo>
                  <a:lnTo>
                    <a:pt x="37461" y="87632"/>
                  </a:lnTo>
                  <a:lnTo>
                    <a:pt x="71323" y="52184"/>
                  </a:lnTo>
                  <a:lnTo>
                    <a:pt x="79763" y="37746"/>
                  </a:lnTo>
                  <a:lnTo>
                    <a:pt x="80744" y="29768"/>
                  </a:lnTo>
                  <a:lnTo>
                    <a:pt x="77600" y="12438"/>
                  </a:lnTo>
                  <a:lnTo>
                    <a:pt x="74540" y="6546"/>
                  </a:lnTo>
                  <a:lnTo>
                    <a:pt x="70911" y="2619"/>
                  </a:lnTo>
                  <a:lnTo>
                    <a:pt x="66904" y="0"/>
                  </a:lnTo>
                  <a:lnTo>
                    <a:pt x="51870" y="1324"/>
                  </a:lnTo>
                  <a:lnTo>
                    <a:pt x="34341" y="7998"/>
                  </a:lnTo>
                  <a:lnTo>
                    <a:pt x="21258" y="18901"/>
                  </a:lnTo>
                  <a:lnTo>
                    <a:pt x="8759" y="38428"/>
                  </a:lnTo>
                  <a:lnTo>
                    <a:pt x="29" y="63087"/>
                  </a:lnTo>
                  <a:lnTo>
                    <a:pt x="0" y="90502"/>
                  </a:lnTo>
                  <a:lnTo>
                    <a:pt x="7318" y="107164"/>
                  </a:lnTo>
                  <a:lnTo>
                    <a:pt x="27627" y="141055"/>
                  </a:lnTo>
                  <a:lnTo>
                    <a:pt x="58331" y="172621"/>
                  </a:lnTo>
                  <a:lnTo>
                    <a:pt x="76371" y="187317"/>
                  </a:lnTo>
                  <a:lnTo>
                    <a:pt x="97088" y="195436"/>
                  </a:lnTo>
                  <a:lnTo>
                    <a:pt x="119524" y="198252"/>
                  </a:lnTo>
                  <a:lnTo>
                    <a:pt x="154469" y="194580"/>
                  </a:lnTo>
                  <a:lnTo>
                    <a:pt x="201768" y="180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toilet</a:t>
            </a:r>
            <a:endParaRPr lang="en-US" dirty="0"/>
          </a:p>
        </p:txBody>
      </p:sp>
      <p:pic>
        <p:nvPicPr>
          <p:cNvPr id="5" name="Picture Placeholder 4" descr="toil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12" b="215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inodoro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sink</a:t>
            </a:r>
            <a:endParaRPr lang="en-US" dirty="0"/>
          </a:p>
        </p:txBody>
      </p:sp>
      <p:pic>
        <p:nvPicPr>
          <p:cNvPr id="5" name="Picture Placeholder 4" descr="bathroom sin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0" b="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lavabo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</a:t>
            </a:r>
            <a:endParaRPr lang="en-US" dirty="0"/>
          </a:p>
        </p:txBody>
      </p:sp>
      <p:pic>
        <p:nvPicPr>
          <p:cNvPr id="5" name="Picture Placeholder 4" descr="kitch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9" r="22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cocina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dishwasher</a:t>
            </a:r>
            <a:endParaRPr lang="en-US" dirty="0"/>
          </a:p>
        </p:txBody>
      </p:sp>
      <p:pic>
        <p:nvPicPr>
          <p:cNvPr id="5" name="Picture Placeholder 4" descr="dishwash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911" b="219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lavaplatos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sink</a:t>
            </a:r>
            <a:endParaRPr lang="en-US" dirty="0"/>
          </a:p>
        </p:txBody>
      </p:sp>
      <p:pic>
        <p:nvPicPr>
          <p:cNvPr id="5" name="Picture Placeholder 4" descr="kitchen sin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05" b="1230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fregadero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</a:t>
            </a:r>
            <a:endParaRPr lang="en-US" dirty="0"/>
          </a:p>
        </p:txBody>
      </p:sp>
      <p:pic>
        <p:nvPicPr>
          <p:cNvPr id="5" name="Picture Placeholder 4" descr="microwav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microondas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stove</a:t>
            </a:r>
            <a:endParaRPr lang="en-US" dirty="0"/>
          </a:p>
        </p:txBody>
      </p:sp>
      <p:pic>
        <p:nvPicPr>
          <p:cNvPr id="5" name="Picture Placeholder 4" descr="stov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376" b="223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estufa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dryer</a:t>
            </a:r>
            <a:endParaRPr lang="en-US" dirty="0"/>
          </a:p>
        </p:txBody>
      </p:sp>
      <p:pic>
        <p:nvPicPr>
          <p:cNvPr id="5" name="Picture Placeholder 4" descr="dryer.jpg"/>
          <p:cNvPicPr>
            <a:picLocks noGrp="1" noChangeAspect="1"/>
          </p:cNvPicPr>
          <p:nvPr>
            <p:ph type="pic" idx="1"/>
          </p:nvPr>
        </p:nvPicPr>
        <p:blipFill>
          <a:blip r:embed="rId17" cstate="print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secadora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94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8"/>
              </a:rPr>
              <a:t>Drying Bricks</a:t>
            </a:r>
            <a:endParaRPr lang="en-US" dirty="0"/>
          </a:p>
        </p:txBody>
      </p:sp>
      <p:sp>
        <p:nvSpPr>
          <p:cNvPr id="3" name="SMARTInkShape-48"/>
          <p:cNvSpPr/>
          <p:nvPr>
            <p:custDataLst>
              <p:tags r:id="rId1"/>
            </p:custDataLst>
          </p:nvPr>
        </p:nvSpPr>
        <p:spPr>
          <a:xfrm>
            <a:off x="3994901" y="4900613"/>
            <a:ext cx="98469" cy="336902"/>
          </a:xfrm>
          <a:custGeom>
            <a:avLst/>
            <a:gdLst/>
            <a:ahLst/>
            <a:cxnLst/>
            <a:rect l="0" t="0" r="0" b="0"/>
            <a:pathLst>
              <a:path w="98469" h="336902">
                <a:moveTo>
                  <a:pt x="98468" y="0"/>
                </a:moveTo>
                <a:lnTo>
                  <a:pt x="98468" y="0"/>
                </a:lnTo>
                <a:lnTo>
                  <a:pt x="86267" y="27575"/>
                </a:lnTo>
                <a:lnTo>
                  <a:pt x="74789" y="62526"/>
                </a:lnTo>
                <a:lnTo>
                  <a:pt x="68394" y="81371"/>
                </a:lnTo>
                <a:lnTo>
                  <a:pt x="61750" y="100285"/>
                </a:lnTo>
                <a:lnTo>
                  <a:pt x="54939" y="119244"/>
                </a:lnTo>
                <a:lnTo>
                  <a:pt x="48811" y="137439"/>
                </a:lnTo>
                <a:lnTo>
                  <a:pt x="37769" y="172473"/>
                </a:lnTo>
                <a:lnTo>
                  <a:pt x="27570" y="204448"/>
                </a:lnTo>
                <a:lnTo>
                  <a:pt x="18539" y="234535"/>
                </a:lnTo>
                <a:lnTo>
                  <a:pt x="11879" y="263781"/>
                </a:lnTo>
                <a:lnTo>
                  <a:pt x="3667" y="299437"/>
                </a:lnTo>
                <a:lnTo>
                  <a:pt x="0" y="333902"/>
                </a:lnTo>
                <a:lnTo>
                  <a:pt x="279" y="336901"/>
                </a:lnTo>
                <a:lnTo>
                  <a:pt x="5599" y="3143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0"/>
          <p:cNvGrpSpPr/>
          <p:nvPr/>
        </p:nvGrpSpPr>
        <p:grpSpPr>
          <a:xfrm>
            <a:off x="3889552" y="4900613"/>
            <a:ext cx="491943" cy="310315"/>
            <a:chOff x="3889552" y="4900613"/>
            <a:chExt cx="491943" cy="310315"/>
          </a:xfrm>
        </p:grpSpPr>
        <p:sp>
          <p:nvSpPr>
            <p:cNvPr id="7" name="SMARTInkShape-49"/>
            <p:cNvSpPr/>
            <p:nvPr>
              <p:custDataLst>
                <p:tags r:id="rId14"/>
              </p:custDataLst>
            </p:nvPr>
          </p:nvSpPr>
          <p:spPr>
            <a:xfrm>
              <a:off x="4252346" y="5072063"/>
              <a:ext cx="129149" cy="138865"/>
            </a:xfrm>
            <a:custGeom>
              <a:avLst/>
              <a:gdLst/>
              <a:ahLst/>
              <a:cxnLst/>
              <a:rect l="0" t="0" r="0" b="0"/>
              <a:pathLst>
                <a:path w="129149" h="138865">
                  <a:moveTo>
                    <a:pt x="55335" y="0"/>
                  </a:moveTo>
                  <a:lnTo>
                    <a:pt x="55335" y="0"/>
                  </a:lnTo>
                  <a:lnTo>
                    <a:pt x="37447" y="19475"/>
                  </a:lnTo>
                  <a:lnTo>
                    <a:pt x="19376" y="51501"/>
                  </a:lnTo>
                  <a:lnTo>
                    <a:pt x="4311" y="84609"/>
                  </a:lnTo>
                  <a:lnTo>
                    <a:pt x="0" y="106826"/>
                  </a:lnTo>
                  <a:lnTo>
                    <a:pt x="2570" y="114079"/>
                  </a:lnTo>
                  <a:lnTo>
                    <a:pt x="13892" y="128489"/>
                  </a:lnTo>
                  <a:lnTo>
                    <a:pt x="33741" y="136481"/>
                  </a:lnTo>
                  <a:lnTo>
                    <a:pt x="65341" y="138864"/>
                  </a:lnTo>
                  <a:lnTo>
                    <a:pt x="82801" y="134742"/>
                  </a:lnTo>
                  <a:lnTo>
                    <a:pt x="101144" y="124972"/>
                  </a:lnTo>
                  <a:lnTo>
                    <a:pt x="113530" y="112693"/>
                  </a:lnTo>
                  <a:lnTo>
                    <a:pt x="127949" y="85407"/>
                  </a:lnTo>
                  <a:lnTo>
                    <a:pt x="129148" y="69180"/>
                  </a:lnTo>
                  <a:lnTo>
                    <a:pt x="126241" y="52177"/>
                  </a:lnTo>
                  <a:lnTo>
                    <a:pt x="119657" y="36683"/>
                  </a:lnTo>
                  <a:lnTo>
                    <a:pt x="103233" y="18365"/>
                  </a:lnTo>
                  <a:lnTo>
                    <a:pt x="81650" y="12131"/>
                  </a:lnTo>
                  <a:lnTo>
                    <a:pt x="46728" y="10738"/>
                  </a:lnTo>
                  <a:lnTo>
                    <a:pt x="19617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"/>
            <p:cNvSpPr/>
            <p:nvPr>
              <p:custDataLst>
                <p:tags r:id="rId15"/>
              </p:custDataLst>
            </p:nvPr>
          </p:nvSpPr>
          <p:spPr>
            <a:xfrm>
              <a:off x="3889552" y="4900613"/>
              <a:ext cx="396699" cy="27891"/>
            </a:xfrm>
            <a:custGeom>
              <a:avLst/>
              <a:gdLst/>
              <a:ahLst/>
              <a:cxnLst/>
              <a:rect l="0" t="0" r="0" b="0"/>
              <a:pathLst>
                <a:path w="396699" h="27891">
                  <a:moveTo>
                    <a:pt x="396698" y="0"/>
                  </a:moveTo>
                  <a:lnTo>
                    <a:pt x="396698" y="0"/>
                  </a:lnTo>
                  <a:lnTo>
                    <a:pt x="384498" y="793"/>
                  </a:lnTo>
                  <a:lnTo>
                    <a:pt x="355747" y="5654"/>
                  </a:lnTo>
                  <a:lnTo>
                    <a:pt x="321594" y="8819"/>
                  </a:lnTo>
                  <a:lnTo>
                    <a:pt x="293468" y="12651"/>
                  </a:lnTo>
                  <a:lnTo>
                    <a:pt x="259801" y="16999"/>
                  </a:lnTo>
                  <a:lnTo>
                    <a:pt x="225788" y="19461"/>
                  </a:lnTo>
                  <a:lnTo>
                    <a:pt x="191357" y="20555"/>
                  </a:lnTo>
                  <a:lnTo>
                    <a:pt x="173285" y="20847"/>
                  </a:lnTo>
                  <a:lnTo>
                    <a:pt x="137860" y="21965"/>
                  </a:lnTo>
                  <a:lnTo>
                    <a:pt x="106240" y="25108"/>
                  </a:lnTo>
                  <a:lnTo>
                    <a:pt x="78429" y="27034"/>
                  </a:lnTo>
                  <a:lnTo>
                    <a:pt x="53633" y="27890"/>
                  </a:lnTo>
                  <a:lnTo>
                    <a:pt x="23410" y="27578"/>
                  </a:lnTo>
                  <a:lnTo>
                    <a:pt x="486" y="22397"/>
                  </a:lnTo>
                  <a:lnTo>
                    <a:pt x="0" y="22075"/>
                  </a:lnTo>
                  <a:lnTo>
                    <a:pt x="3792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1"/>
          <p:cNvGrpSpPr/>
          <p:nvPr/>
        </p:nvGrpSpPr>
        <p:grpSpPr>
          <a:xfrm>
            <a:off x="4720086" y="4933431"/>
            <a:ext cx="2056526" cy="1145901"/>
            <a:chOff x="4720086" y="4933431"/>
            <a:chExt cx="2056526" cy="1145901"/>
          </a:xfrm>
        </p:grpSpPr>
        <p:sp>
          <p:nvSpPr>
            <p:cNvPr id="10" name="SMARTInkShape-51"/>
            <p:cNvSpPr/>
            <p:nvPr>
              <p:custDataLst>
                <p:tags r:id="rId3"/>
              </p:custDataLst>
            </p:nvPr>
          </p:nvSpPr>
          <p:spPr>
            <a:xfrm>
              <a:off x="5396080" y="5744568"/>
              <a:ext cx="168902" cy="191889"/>
            </a:xfrm>
            <a:custGeom>
              <a:avLst/>
              <a:gdLst/>
              <a:ahLst/>
              <a:cxnLst/>
              <a:rect l="0" t="0" r="0" b="0"/>
              <a:pathLst>
                <a:path w="168902" h="191889">
                  <a:moveTo>
                    <a:pt x="168901" y="6151"/>
                  </a:moveTo>
                  <a:lnTo>
                    <a:pt x="168901" y="6151"/>
                  </a:lnTo>
                  <a:lnTo>
                    <a:pt x="161610" y="5357"/>
                  </a:lnTo>
                  <a:lnTo>
                    <a:pt x="136015" y="0"/>
                  </a:lnTo>
                  <a:lnTo>
                    <a:pt x="101923" y="6909"/>
                  </a:lnTo>
                  <a:lnTo>
                    <a:pt x="77354" y="15635"/>
                  </a:lnTo>
                  <a:lnTo>
                    <a:pt x="47719" y="36599"/>
                  </a:lnTo>
                  <a:lnTo>
                    <a:pt x="22311" y="68089"/>
                  </a:lnTo>
                  <a:lnTo>
                    <a:pt x="6052" y="99997"/>
                  </a:lnTo>
                  <a:lnTo>
                    <a:pt x="0" y="129560"/>
                  </a:lnTo>
                  <a:lnTo>
                    <a:pt x="2817" y="146724"/>
                  </a:lnTo>
                  <a:lnTo>
                    <a:pt x="10155" y="161496"/>
                  </a:lnTo>
                  <a:lnTo>
                    <a:pt x="21354" y="173354"/>
                  </a:lnTo>
                  <a:lnTo>
                    <a:pt x="44838" y="185162"/>
                  </a:lnTo>
                  <a:lnTo>
                    <a:pt x="75698" y="189895"/>
                  </a:lnTo>
                  <a:lnTo>
                    <a:pt x="97464" y="191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2"/>
            <p:cNvSpPr/>
            <p:nvPr>
              <p:custDataLst>
                <p:tags r:id="rId4"/>
              </p:custDataLst>
            </p:nvPr>
          </p:nvSpPr>
          <p:spPr>
            <a:xfrm>
              <a:off x="5610202" y="5753149"/>
              <a:ext cx="211955" cy="179446"/>
            </a:xfrm>
            <a:custGeom>
              <a:avLst/>
              <a:gdLst/>
              <a:ahLst/>
              <a:cxnLst/>
              <a:rect l="0" t="0" r="0" b="0"/>
              <a:pathLst>
                <a:path w="211955" h="179446">
                  <a:moveTo>
                    <a:pt x="154804" y="33289"/>
                  </a:moveTo>
                  <a:lnTo>
                    <a:pt x="154804" y="33289"/>
                  </a:lnTo>
                  <a:lnTo>
                    <a:pt x="160459" y="19863"/>
                  </a:lnTo>
                  <a:lnTo>
                    <a:pt x="160955" y="17195"/>
                  </a:lnTo>
                  <a:lnTo>
                    <a:pt x="157273" y="9996"/>
                  </a:lnTo>
                  <a:lnTo>
                    <a:pt x="154069" y="5854"/>
                  </a:lnTo>
                  <a:lnTo>
                    <a:pt x="144159" y="1252"/>
                  </a:lnTo>
                  <a:lnTo>
                    <a:pt x="131817" y="0"/>
                  </a:lnTo>
                  <a:lnTo>
                    <a:pt x="113068" y="3758"/>
                  </a:lnTo>
                  <a:lnTo>
                    <a:pt x="77430" y="21202"/>
                  </a:lnTo>
                  <a:lnTo>
                    <a:pt x="48454" y="48012"/>
                  </a:lnTo>
                  <a:lnTo>
                    <a:pt x="28110" y="77090"/>
                  </a:lnTo>
                  <a:lnTo>
                    <a:pt x="9580" y="110031"/>
                  </a:lnTo>
                  <a:lnTo>
                    <a:pt x="1180" y="137783"/>
                  </a:lnTo>
                  <a:lnTo>
                    <a:pt x="0" y="145814"/>
                  </a:lnTo>
                  <a:lnTo>
                    <a:pt x="2924" y="158971"/>
                  </a:lnTo>
                  <a:lnTo>
                    <a:pt x="9514" y="169316"/>
                  </a:lnTo>
                  <a:lnTo>
                    <a:pt x="17735" y="176560"/>
                  </a:lnTo>
                  <a:lnTo>
                    <a:pt x="30913" y="178192"/>
                  </a:lnTo>
                  <a:lnTo>
                    <a:pt x="47354" y="175477"/>
                  </a:lnTo>
                  <a:lnTo>
                    <a:pt x="73667" y="164231"/>
                  </a:lnTo>
                  <a:lnTo>
                    <a:pt x="106410" y="139499"/>
                  </a:lnTo>
                  <a:lnTo>
                    <a:pt x="139424" y="115475"/>
                  </a:lnTo>
                  <a:lnTo>
                    <a:pt x="150085" y="103153"/>
                  </a:lnTo>
                  <a:lnTo>
                    <a:pt x="166561" y="71613"/>
                  </a:lnTo>
                  <a:lnTo>
                    <a:pt x="168592" y="63789"/>
                  </a:lnTo>
                  <a:lnTo>
                    <a:pt x="157567" y="70019"/>
                  </a:lnTo>
                  <a:lnTo>
                    <a:pt x="134095" y="101869"/>
                  </a:lnTo>
                  <a:lnTo>
                    <a:pt x="126286" y="117744"/>
                  </a:lnTo>
                  <a:lnTo>
                    <a:pt x="124402" y="136970"/>
                  </a:lnTo>
                  <a:lnTo>
                    <a:pt x="129661" y="170274"/>
                  </a:lnTo>
                  <a:lnTo>
                    <a:pt x="134867" y="174618"/>
                  </a:lnTo>
                  <a:lnTo>
                    <a:pt x="151235" y="179445"/>
                  </a:lnTo>
                  <a:lnTo>
                    <a:pt x="167505" y="177358"/>
                  </a:lnTo>
                  <a:lnTo>
                    <a:pt x="211954" y="154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3"/>
            <p:cNvSpPr/>
            <p:nvPr>
              <p:custDataLst>
                <p:tags r:id="rId5"/>
              </p:custDataLst>
            </p:nvPr>
          </p:nvSpPr>
          <p:spPr>
            <a:xfrm>
              <a:off x="5830674" y="5750719"/>
              <a:ext cx="212940" cy="210950"/>
            </a:xfrm>
            <a:custGeom>
              <a:avLst/>
              <a:gdLst/>
              <a:ahLst/>
              <a:cxnLst/>
              <a:rect l="0" t="0" r="0" b="0"/>
              <a:pathLst>
                <a:path w="212940" h="210950">
                  <a:moveTo>
                    <a:pt x="20057" y="150019"/>
                  </a:moveTo>
                  <a:lnTo>
                    <a:pt x="20057" y="150019"/>
                  </a:lnTo>
                  <a:lnTo>
                    <a:pt x="20057" y="153811"/>
                  </a:lnTo>
                  <a:lnTo>
                    <a:pt x="10114" y="184339"/>
                  </a:lnTo>
                  <a:lnTo>
                    <a:pt x="0" y="210949"/>
                  </a:lnTo>
                  <a:lnTo>
                    <a:pt x="12482" y="180395"/>
                  </a:lnTo>
                  <a:lnTo>
                    <a:pt x="21605" y="153904"/>
                  </a:lnTo>
                  <a:lnTo>
                    <a:pt x="36920" y="125946"/>
                  </a:lnTo>
                  <a:lnTo>
                    <a:pt x="56539" y="93761"/>
                  </a:lnTo>
                  <a:lnTo>
                    <a:pt x="81226" y="62883"/>
                  </a:lnTo>
                  <a:lnTo>
                    <a:pt x="108648" y="37417"/>
                  </a:lnTo>
                  <a:lnTo>
                    <a:pt x="141450" y="13976"/>
                  </a:lnTo>
                  <a:lnTo>
                    <a:pt x="173447" y="2996"/>
                  </a:lnTo>
                  <a:lnTo>
                    <a:pt x="2129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"/>
            <p:cNvSpPr/>
            <p:nvPr>
              <p:custDataLst>
                <p:tags r:id="rId6"/>
              </p:custDataLst>
            </p:nvPr>
          </p:nvSpPr>
          <p:spPr>
            <a:xfrm>
              <a:off x="6138140" y="5572125"/>
              <a:ext cx="134074" cy="371476"/>
            </a:xfrm>
            <a:custGeom>
              <a:avLst/>
              <a:gdLst/>
              <a:ahLst/>
              <a:cxnLst/>
              <a:rect l="0" t="0" r="0" b="0"/>
              <a:pathLst>
                <a:path w="134074" h="371476">
                  <a:moveTo>
                    <a:pt x="134073" y="0"/>
                  </a:moveTo>
                  <a:lnTo>
                    <a:pt x="134073" y="0"/>
                  </a:lnTo>
                  <a:lnTo>
                    <a:pt x="105571" y="34204"/>
                  </a:lnTo>
                  <a:lnTo>
                    <a:pt x="84088" y="62963"/>
                  </a:lnTo>
                  <a:lnTo>
                    <a:pt x="62641" y="97060"/>
                  </a:lnTo>
                  <a:lnTo>
                    <a:pt x="48351" y="123306"/>
                  </a:lnTo>
                  <a:lnTo>
                    <a:pt x="34061" y="150847"/>
                  </a:lnTo>
                  <a:lnTo>
                    <a:pt x="21361" y="178962"/>
                  </a:lnTo>
                  <a:lnTo>
                    <a:pt x="13070" y="207332"/>
                  </a:lnTo>
                  <a:lnTo>
                    <a:pt x="6740" y="235817"/>
                  </a:lnTo>
                  <a:lnTo>
                    <a:pt x="2074" y="263557"/>
                  </a:lnTo>
                  <a:lnTo>
                    <a:pt x="0" y="289116"/>
                  </a:lnTo>
                  <a:lnTo>
                    <a:pt x="6418" y="322025"/>
                  </a:lnTo>
                  <a:lnTo>
                    <a:pt x="18373" y="348092"/>
                  </a:lnTo>
                  <a:lnTo>
                    <a:pt x="31587" y="359230"/>
                  </a:lnTo>
                  <a:lnTo>
                    <a:pt x="55491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5"/>
            <p:cNvSpPr/>
            <p:nvPr>
              <p:custDataLst>
                <p:tags r:id="rId7"/>
              </p:custDataLst>
            </p:nvPr>
          </p:nvSpPr>
          <p:spPr>
            <a:xfrm>
              <a:off x="6272899" y="5708150"/>
              <a:ext cx="249346" cy="249739"/>
            </a:xfrm>
            <a:custGeom>
              <a:avLst/>
              <a:gdLst/>
              <a:ahLst/>
              <a:cxnLst/>
              <a:rect l="0" t="0" r="0" b="0"/>
              <a:pathLst>
                <a:path w="249346" h="249739">
                  <a:moveTo>
                    <a:pt x="185051" y="6850"/>
                  </a:moveTo>
                  <a:lnTo>
                    <a:pt x="185051" y="6850"/>
                  </a:lnTo>
                  <a:lnTo>
                    <a:pt x="159939" y="3058"/>
                  </a:lnTo>
                  <a:lnTo>
                    <a:pt x="124693" y="699"/>
                  </a:lnTo>
                  <a:lnTo>
                    <a:pt x="95465" y="0"/>
                  </a:lnTo>
                  <a:lnTo>
                    <a:pt x="79354" y="4070"/>
                  </a:lnTo>
                  <a:lnTo>
                    <a:pt x="65843" y="11171"/>
                  </a:lnTo>
                  <a:lnTo>
                    <a:pt x="57193" y="19618"/>
                  </a:lnTo>
                  <a:lnTo>
                    <a:pt x="57053" y="39247"/>
                  </a:lnTo>
                  <a:lnTo>
                    <a:pt x="62281" y="64112"/>
                  </a:lnTo>
                  <a:lnTo>
                    <a:pt x="73357" y="95960"/>
                  </a:lnTo>
                  <a:lnTo>
                    <a:pt x="82812" y="125504"/>
                  </a:lnTo>
                  <a:lnTo>
                    <a:pt x="93728" y="153573"/>
                  </a:lnTo>
                  <a:lnTo>
                    <a:pt x="98589" y="188361"/>
                  </a:lnTo>
                  <a:lnTo>
                    <a:pt x="94765" y="198911"/>
                  </a:lnTo>
                  <a:lnTo>
                    <a:pt x="83168" y="218619"/>
                  </a:lnTo>
                  <a:lnTo>
                    <a:pt x="79029" y="221849"/>
                  </a:lnTo>
                  <a:lnTo>
                    <a:pt x="68080" y="225436"/>
                  </a:lnTo>
                  <a:lnTo>
                    <a:pt x="44736" y="223664"/>
                  </a:lnTo>
                  <a:lnTo>
                    <a:pt x="15695" y="211044"/>
                  </a:lnTo>
                  <a:lnTo>
                    <a:pt x="7123" y="205288"/>
                  </a:lnTo>
                  <a:lnTo>
                    <a:pt x="4520" y="201849"/>
                  </a:lnTo>
                  <a:lnTo>
                    <a:pt x="0" y="187918"/>
                  </a:lnTo>
                  <a:lnTo>
                    <a:pt x="1358" y="187887"/>
                  </a:lnTo>
                  <a:lnTo>
                    <a:pt x="36754" y="197897"/>
                  </a:lnTo>
                  <a:lnTo>
                    <a:pt x="71261" y="199188"/>
                  </a:lnTo>
                  <a:lnTo>
                    <a:pt x="94790" y="197902"/>
                  </a:lnTo>
                  <a:lnTo>
                    <a:pt x="128762" y="188254"/>
                  </a:lnTo>
                  <a:lnTo>
                    <a:pt x="154614" y="174546"/>
                  </a:lnTo>
                  <a:lnTo>
                    <a:pt x="188157" y="145879"/>
                  </a:lnTo>
                  <a:lnTo>
                    <a:pt x="211858" y="126093"/>
                  </a:lnTo>
                  <a:lnTo>
                    <a:pt x="229013" y="94032"/>
                  </a:lnTo>
                  <a:lnTo>
                    <a:pt x="229440" y="91165"/>
                  </a:lnTo>
                  <a:lnTo>
                    <a:pt x="228931" y="89253"/>
                  </a:lnTo>
                  <a:lnTo>
                    <a:pt x="226211" y="89567"/>
                  </a:lnTo>
                  <a:lnTo>
                    <a:pt x="211799" y="97593"/>
                  </a:lnTo>
                  <a:lnTo>
                    <a:pt x="192304" y="116644"/>
                  </a:lnTo>
                  <a:lnTo>
                    <a:pt x="180057" y="136219"/>
                  </a:lnTo>
                  <a:lnTo>
                    <a:pt x="174893" y="150866"/>
                  </a:lnTo>
                  <a:lnTo>
                    <a:pt x="172599" y="167960"/>
                  </a:lnTo>
                  <a:lnTo>
                    <a:pt x="178892" y="203017"/>
                  </a:lnTo>
                  <a:lnTo>
                    <a:pt x="190811" y="228398"/>
                  </a:lnTo>
                  <a:lnTo>
                    <a:pt x="201898" y="238402"/>
                  </a:lnTo>
                  <a:lnTo>
                    <a:pt x="215557" y="244699"/>
                  </a:lnTo>
                  <a:lnTo>
                    <a:pt x="249345" y="249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"/>
            <p:cNvSpPr/>
            <p:nvPr>
              <p:custDataLst>
                <p:tags r:id="rId8"/>
              </p:custDataLst>
            </p:nvPr>
          </p:nvSpPr>
          <p:spPr>
            <a:xfrm>
              <a:off x="6515100" y="5579269"/>
              <a:ext cx="261512" cy="500063"/>
            </a:xfrm>
            <a:custGeom>
              <a:avLst/>
              <a:gdLst/>
              <a:ahLst/>
              <a:cxnLst/>
              <a:rect l="0" t="0" r="0" b="0"/>
              <a:pathLst>
                <a:path w="261512" h="500063">
                  <a:moveTo>
                    <a:pt x="200025" y="0"/>
                  </a:moveTo>
                  <a:lnTo>
                    <a:pt x="200025" y="0"/>
                  </a:lnTo>
                  <a:lnTo>
                    <a:pt x="217914" y="19475"/>
                  </a:lnTo>
                  <a:lnTo>
                    <a:pt x="231342" y="44311"/>
                  </a:lnTo>
                  <a:lnTo>
                    <a:pt x="240667" y="68113"/>
                  </a:lnTo>
                  <a:lnTo>
                    <a:pt x="250103" y="96683"/>
                  </a:lnTo>
                  <a:lnTo>
                    <a:pt x="258001" y="128695"/>
                  </a:lnTo>
                  <a:lnTo>
                    <a:pt x="261511" y="164089"/>
                  </a:lnTo>
                  <a:lnTo>
                    <a:pt x="260859" y="183211"/>
                  </a:lnTo>
                  <a:lnTo>
                    <a:pt x="258838" y="203103"/>
                  </a:lnTo>
                  <a:lnTo>
                    <a:pt x="255902" y="223508"/>
                  </a:lnTo>
                  <a:lnTo>
                    <a:pt x="250770" y="243462"/>
                  </a:lnTo>
                  <a:lnTo>
                    <a:pt x="244174" y="263114"/>
                  </a:lnTo>
                  <a:lnTo>
                    <a:pt x="236602" y="282565"/>
                  </a:lnTo>
                  <a:lnTo>
                    <a:pt x="226791" y="301883"/>
                  </a:lnTo>
                  <a:lnTo>
                    <a:pt x="215488" y="321112"/>
                  </a:lnTo>
                  <a:lnTo>
                    <a:pt x="203190" y="340281"/>
                  </a:lnTo>
                  <a:lnTo>
                    <a:pt x="189435" y="358616"/>
                  </a:lnTo>
                  <a:lnTo>
                    <a:pt x="159335" y="393806"/>
                  </a:lnTo>
                  <a:lnTo>
                    <a:pt x="129553" y="423733"/>
                  </a:lnTo>
                  <a:lnTo>
                    <a:pt x="100442" y="448675"/>
                  </a:lnTo>
                  <a:lnTo>
                    <a:pt x="71628" y="467698"/>
                  </a:lnTo>
                  <a:lnTo>
                    <a:pt x="42947" y="481974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7"/>
            <p:cNvSpPr/>
            <p:nvPr>
              <p:custDataLst>
                <p:tags r:id="rId9"/>
              </p:custDataLst>
            </p:nvPr>
          </p:nvSpPr>
          <p:spPr>
            <a:xfrm>
              <a:off x="5117990" y="5713122"/>
              <a:ext cx="146955" cy="234550"/>
            </a:xfrm>
            <a:custGeom>
              <a:avLst/>
              <a:gdLst/>
              <a:ahLst/>
              <a:cxnLst/>
              <a:rect l="0" t="0" r="0" b="0"/>
              <a:pathLst>
                <a:path w="146955" h="234550">
                  <a:moveTo>
                    <a:pt x="61229" y="159041"/>
                  </a:moveTo>
                  <a:lnTo>
                    <a:pt x="61229" y="159041"/>
                  </a:lnTo>
                  <a:lnTo>
                    <a:pt x="91302" y="128173"/>
                  </a:lnTo>
                  <a:lnTo>
                    <a:pt x="110885" y="102094"/>
                  </a:lnTo>
                  <a:lnTo>
                    <a:pt x="127888" y="70377"/>
                  </a:lnTo>
                  <a:lnTo>
                    <a:pt x="140861" y="50313"/>
                  </a:lnTo>
                  <a:lnTo>
                    <a:pt x="146098" y="28697"/>
                  </a:lnTo>
                  <a:lnTo>
                    <a:pt x="144986" y="9829"/>
                  </a:lnTo>
                  <a:lnTo>
                    <a:pt x="142467" y="4797"/>
                  </a:lnTo>
                  <a:lnTo>
                    <a:pt x="139200" y="1443"/>
                  </a:lnTo>
                  <a:lnTo>
                    <a:pt x="134641" y="0"/>
                  </a:lnTo>
                  <a:lnTo>
                    <a:pt x="123225" y="514"/>
                  </a:lnTo>
                  <a:lnTo>
                    <a:pt x="99618" y="12851"/>
                  </a:lnTo>
                  <a:lnTo>
                    <a:pt x="72515" y="35380"/>
                  </a:lnTo>
                  <a:lnTo>
                    <a:pt x="44376" y="65955"/>
                  </a:lnTo>
                  <a:lnTo>
                    <a:pt x="23516" y="100151"/>
                  </a:lnTo>
                  <a:lnTo>
                    <a:pt x="7280" y="131626"/>
                  </a:lnTo>
                  <a:lnTo>
                    <a:pt x="0" y="161060"/>
                  </a:lnTo>
                  <a:lnTo>
                    <a:pt x="2531" y="180311"/>
                  </a:lnTo>
                  <a:lnTo>
                    <a:pt x="8947" y="197863"/>
                  </a:lnTo>
                  <a:lnTo>
                    <a:pt x="17090" y="210955"/>
                  </a:lnTo>
                  <a:lnTo>
                    <a:pt x="38185" y="227251"/>
                  </a:lnTo>
                  <a:lnTo>
                    <a:pt x="68335" y="234549"/>
                  </a:lnTo>
                  <a:lnTo>
                    <a:pt x="98613" y="232919"/>
                  </a:lnTo>
                  <a:lnTo>
                    <a:pt x="134112" y="221141"/>
                  </a:lnTo>
                  <a:lnTo>
                    <a:pt x="146954" y="216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8"/>
            <p:cNvSpPr/>
            <p:nvPr>
              <p:custDataLst>
                <p:tags r:id="rId10"/>
              </p:custDataLst>
            </p:nvPr>
          </p:nvSpPr>
          <p:spPr>
            <a:xfrm>
              <a:off x="4822031" y="5558258"/>
              <a:ext cx="357189" cy="388953"/>
            </a:xfrm>
            <a:custGeom>
              <a:avLst/>
              <a:gdLst/>
              <a:ahLst/>
              <a:cxnLst/>
              <a:rect l="0" t="0" r="0" b="0"/>
              <a:pathLst>
                <a:path w="357189" h="388953">
                  <a:moveTo>
                    <a:pt x="357188" y="71017"/>
                  </a:moveTo>
                  <a:lnTo>
                    <a:pt x="357188" y="71017"/>
                  </a:lnTo>
                  <a:lnTo>
                    <a:pt x="357188" y="67225"/>
                  </a:lnTo>
                  <a:lnTo>
                    <a:pt x="355071" y="63246"/>
                  </a:lnTo>
                  <a:lnTo>
                    <a:pt x="349897" y="58038"/>
                  </a:lnTo>
                  <a:lnTo>
                    <a:pt x="317801" y="33408"/>
                  </a:lnTo>
                  <a:lnTo>
                    <a:pt x="286672" y="21578"/>
                  </a:lnTo>
                  <a:lnTo>
                    <a:pt x="253565" y="11598"/>
                  </a:lnTo>
                  <a:lnTo>
                    <a:pt x="222062" y="4375"/>
                  </a:lnTo>
                  <a:lnTo>
                    <a:pt x="191385" y="1000"/>
                  </a:lnTo>
                  <a:lnTo>
                    <a:pt x="162187" y="0"/>
                  </a:lnTo>
                  <a:lnTo>
                    <a:pt x="138758" y="1883"/>
                  </a:lnTo>
                  <a:lnTo>
                    <a:pt x="105143" y="7406"/>
                  </a:lnTo>
                  <a:lnTo>
                    <a:pt x="96289" y="9560"/>
                  </a:lnTo>
                  <a:lnTo>
                    <a:pt x="91974" y="14170"/>
                  </a:lnTo>
                  <a:lnTo>
                    <a:pt x="90685" y="20419"/>
                  </a:lnTo>
                  <a:lnTo>
                    <a:pt x="91413" y="27760"/>
                  </a:lnTo>
                  <a:lnTo>
                    <a:pt x="100689" y="44383"/>
                  </a:lnTo>
                  <a:lnTo>
                    <a:pt x="123761" y="71592"/>
                  </a:lnTo>
                  <a:lnTo>
                    <a:pt x="150706" y="103996"/>
                  </a:lnTo>
                  <a:lnTo>
                    <a:pt x="169374" y="129330"/>
                  </a:lnTo>
                  <a:lnTo>
                    <a:pt x="188255" y="153820"/>
                  </a:lnTo>
                  <a:lnTo>
                    <a:pt x="200879" y="182166"/>
                  </a:lnTo>
                  <a:lnTo>
                    <a:pt x="208342" y="213285"/>
                  </a:lnTo>
                  <a:lnTo>
                    <a:pt x="211659" y="245637"/>
                  </a:lnTo>
                  <a:lnTo>
                    <a:pt x="211017" y="276420"/>
                  </a:lnTo>
                  <a:lnTo>
                    <a:pt x="205704" y="305182"/>
                  </a:lnTo>
                  <a:lnTo>
                    <a:pt x="192759" y="331194"/>
                  </a:lnTo>
                  <a:lnTo>
                    <a:pt x="167622" y="360567"/>
                  </a:lnTo>
                  <a:lnTo>
                    <a:pt x="136273" y="380559"/>
                  </a:lnTo>
                  <a:lnTo>
                    <a:pt x="105641" y="388952"/>
                  </a:lnTo>
                  <a:lnTo>
                    <a:pt x="86110" y="386682"/>
                  </a:lnTo>
                  <a:lnTo>
                    <a:pt x="51494" y="372289"/>
                  </a:lnTo>
                  <a:lnTo>
                    <a:pt x="29016" y="351224"/>
                  </a:lnTo>
                  <a:lnTo>
                    <a:pt x="14859" y="328666"/>
                  </a:lnTo>
                  <a:lnTo>
                    <a:pt x="3759" y="294801"/>
                  </a:lnTo>
                  <a:lnTo>
                    <a:pt x="0" y="263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9"/>
            <p:cNvSpPr/>
            <p:nvPr>
              <p:custDataLst>
                <p:tags r:id="rId11"/>
              </p:custDataLst>
            </p:nvPr>
          </p:nvSpPr>
          <p:spPr>
            <a:xfrm>
              <a:off x="5237771" y="5120993"/>
              <a:ext cx="244487" cy="523331"/>
            </a:xfrm>
            <a:custGeom>
              <a:avLst/>
              <a:gdLst/>
              <a:ahLst/>
              <a:cxnLst/>
              <a:rect l="0" t="0" r="0" b="0"/>
              <a:pathLst>
                <a:path w="244487" h="523331">
                  <a:moveTo>
                    <a:pt x="105754" y="8220"/>
                  </a:moveTo>
                  <a:lnTo>
                    <a:pt x="105754" y="8220"/>
                  </a:lnTo>
                  <a:lnTo>
                    <a:pt x="85979" y="34345"/>
                  </a:lnTo>
                  <a:lnTo>
                    <a:pt x="72359" y="59518"/>
                  </a:lnTo>
                  <a:lnTo>
                    <a:pt x="59435" y="95210"/>
                  </a:lnTo>
                  <a:lnTo>
                    <a:pt x="47492" y="125452"/>
                  </a:lnTo>
                  <a:lnTo>
                    <a:pt x="42254" y="161035"/>
                  </a:lnTo>
                  <a:lnTo>
                    <a:pt x="43577" y="165659"/>
                  </a:lnTo>
                  <a:lnTo>
                    <a:pt x="49280" y="172913"/>
                  </a:lnTo>
                  <a:lnTo>
                    <a:pt x="63457" y="174550"/>
                  </a:lnTo>
                  <a:lnTo>
                    <a:pt x="82193" y="171838"/>
                  </a:lnTo>
                  <a:lnTo>
                    <a:pt x="111385" y="159799"/>
                  </a:lnTo>
                  <a:lnTo>
                    <a:pt x="144023" y="136034"/>
                  </a:lnTo>
                  <a:lnTo>
                    <a:pt x="173361" y="105004"/>
                  </a:lnTo>
                  <a:lnTo>
                    <a:pt x="197488" y="75349"/>
                  </a:lnTo>
                  <a:lnTo>
                    <a:pt x="218130" y="47248"/>
                  </a:lnTo>
                  <a:lnTo>
                    <a:pt x="235842" y="12448"/>
                  </a:lnTo>
                  <a:lnTo>
                    <a:pt x="243605" y="653"/>
                  </a:lnTo>
                  <a:lnTo>
                    <a:pt x="244486" y="0"/>
                  </a:lnTo>
                  <a:lnTo>
                    <a:pt x="243348" y="3508"/>
                  </a:lnTo>
                  <a:lnTo>
                    <a:pt x="234452" y="14408"/>
                  </a:lnTo>
                  <a:lnTo>
                    <a:pt x="230422" y="29491"/>
                  </a:lnTo>
                  <a:lnTo>
                    <a:pt x="223920" y="60295"/>
                  </a:lnTo>
                  <a:lnTo>
                    <a:pt x="216216" y="85339"/>
                  </a:lnTo>
                  <a:lnTo>
                    <a:pt x="207500" y="117637"/>
                  </a:lnTo>
                  <a:lnTo>
                    <a:pt x="202160" y="135933"/>
                  </a:lnTo>
                  <a:lnTo>
                    <a:pt x="196218" y="155274"/>
                  </a:lnTo>
                  <a:lnTo>
                    <a:pt x="189876" y="175312"/>
                  </a:lnTo>
                  <a:lnTo>
                    <a:pt x="183267" y="196609"/>
                  </a:lnTo>
                  <a:lnTo>
                    <a:pt x="176479" y="218743"/>
                  </a:lnTo>
                  <a:lnTo>
                    <a:pt x="169573" y="241438"/>
                  </a:lnTo>
                  <a:lnTo>
                    <a:pt x="163381" y="263711"/>
                  </a:lnTo>
                  <a:lnTo>
                    <a:pt x="157666" y="285703"/>
                  </a:lnTo>
                  <a:lnTo>
                    <a:pt x="152268" y="307509"/>
                  </a:lnTo>
                  <a:lnTo>
                    <a:pt x="146289" y="329189"/>
                  </a:lnTo>
                  <a:lnTo>
                    <a:pt x="139921" y="350787"/>
                  </a:lnTo>
                  <a:lnTo>
                    <a:pt x="133294" y="372329"/>
                  </a:lnTo>
                  <a:lnTo>
                    <a:pt x="125702" y="392246"/>
                  </a:lnTo>
                  <a:lnTo>
                    <a:pt x="117465" y="411082"/>
                  </a:lnTo>
                  <a:lnTo>
                    <a:pt x="100640" y="445238"/>
                  </a:lnTo>
                  <a:lnTo>
                    <a:pt x="85225" y="473648"/>
                  </a:lnTo>
                  <a:lnTo>
                    <a:pt x="63159" y="504370"/>
                  </a:lnTo>
                  <a:lnTo>
                    <a:pt x="45332" y="520970"/>
                  </a:lnTo>
                  <a:lnTo>
                    <a:pt x="39279" y="523090"/>
                  </a:lnTo>
                  <a:lnTo>
                    <a:pt x="26203" y="523330"/>
                  </a:lnTo>
                  <a:lnTo>
                    <a:pt x="14571" y="516557"/>
                  </a:lnTo>
                  <a:lnTo>
                    <a:pt x="9247" y="511418"/>
                  </a:lnTo>
                  <a:lnTo>
                    <a:pt x="3331" y="495124"/>
                  </a:lnTo>
                  <a:lnTo>
                    <a:pt x="0" y="463637"/>
                  </a:lnTo>
                  <a:lnTo>
                    <a:pt x="808" y="440815"/>
                  </a:lnTo>
                  <a:lnTo>
                    <a:pt x="6459" y="417443"/>
                  </a:lnTo>
                  <a:lnTo>
                    <a:pt x="16379" y="391709"/>
                  </a:lnTo>
                  <a:lnTo>
                    <a:pt x="28725" y="365191"/>
                  </a:lnTo>
                  <a:lnTo>
                    <a:pt x="42150" y="340175"/>
                  </a:lnTo>
                  <a:lnTo>
                    <a:pt x="60288" y="315828"/>
                  </a:lnTo>
                  <a:lnTo>
                    <a:pt x="90695" y="281925"/>
                  </a:lnTo>
                  <a:lnTo>
                    <a:pt x="119813" y="253888"/>
                  </a:lnTo>
                  <a:lnTo>
                    <a:pt x="150666" y="230500"/>
                  </a:lnTo>
                  <a:lnTo>
                    <a:pt x="180709" y="212722"/>
                  </a:lnTo>
                  <a:lnTo>
                    <a:pt x="205767" y="201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"/>
            <p:cNvSpPr/>
            <p:nvPr>
              <p:custDataLst>
                <p:tags r:id="rId12"/>
              </p:custDataLst>
            </p:nvPr>
          </p:nvSpPr>
          <p:spPr>
            <a:xfrm>
              <a:off x="5030646" y="5036344"/>
              <a:ext cx="227155" cy="215728"/>
            </a:xfrm>
            <a:custGeom>
              <a:avLst/>
              <a:gdLst/>
              <a:ahLst/>
              <a:cxnLst/>
              <a:rect l="0" t="0" r="0" b="0"/>
              <a:pathLst>
                <a:path w="227155" h="215728">
                  <a:moveTo>
                    <a:pt x="77135" y="0"/>
                  </a:moveTo>
                  <a:lnTo>
                    <a:pt x="77135" y="0"/>
                  </a:lnTo>
                  <a:lnTo>
                    <a:pt x="67192" y="29829"/>
                  </a:lnTo>
                  <a:lnTo>
                    <a:pt x="52300" y="58192"/>
                  </a:lnTo>
                  <a:lnTo>
                    <a:pt x="38732" y="85152"/>
                  </a:lnTo>
                  <a:lnTo>
                    <a:pt x="25452" y="117129"/>
                  </a:lnTo>
                  <a:lnTo>
                    <a:pt x="16137" y="147064"/>
                  </a:lnTo>
                  <a:lnTo>
                    <a:pt x="8350" y="175249"/>
                  </a:lnTo>
                  <a:lnTo>
                    <a:pt x="0" y="206287"/>
                  </a:lnTo>
                  <a:lnTo>
                    <a:pt x="1314" y="212862"/>
                  </a:lnTo>
                  <a:lnTo>
                    <a:pt x="2775" y="215727"/>
                  </a:lnTo>
                  <a:lnTo>
                    <a:pt x="4543" y="215255"/>
                  </a:lnTo>
                  <a:lnTo>
                    <a:pt x="8624" y="208381"/>
                  </a:lnTo>
                  <a:lnTo>
                    <a:pt x="17712" y="178862"/>
                  </a:lnTo>
                  <a:lnTo>
                    <a:pt x="25573" y="150980"/>
                  </a:lnTo>
                  <a:lnTo>
                    <a:pt x="37604" y="118730"/>
                  </a:lnTo>
                  <a:lnTo>
                    <a:pt x="51223" y="89507"/>
                  </a:lnTo>
                  <a:lnTo>
                    <a:pt x="66106" y="66208"/>
                  </a:lnTo>
                  <a:lnTo>
                    <a:pt x="86038" y="48898"/>
                  </a:lnTo>
                  <a:lnTo>
                    <a:pt x="118699" y="30943"/>
                  </a:lnTo>
                  <a:lnTo>
                    <a:pt x="141044" y="24249"/>
                  </a:lnTo>
                  <a:lnTo>
                    <a:pt x="155546" y="23477"/>
                  </a:lnTo>
                  <a:lnTo>
                    <a:pt x="182141" y="29450"/>
                  </a:lnTo>
                  <a:lnTo>
                    <a:pt x="217503" y="45295"/>
                  </a:lnTo>
                  <a:lnTo>
                    <a:pt x="227154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1"/>
            <p:cNvSpPr/>
            <p:nvPr>
              <p:custDataLst>
                <p:tags r:id="rId13"/>
              </p:custDataLst>
            </p:nvPr>
          </p:nvSpPr>
          <p:spPr>
            <a:xfrm>
              <a:off x="4720086" y="4933431"/>
              <a:ext cx="323403" cy="341350"/>
            </a:xfrm>
            <a:custGeom>
              <a:avLst/>
              <a:gdLst/>
              <a:ahLst/>
              <a:cxnLst/>
              <a:rect l="0" t="0" r="0" b="0"/>
              <a:pathLst>
                <a:path w="323403" h="341350">
                  <a:moveTo>
                    <a:pt x="187670" y="217213"/>
                  </a:moveTo>
                  <a:lnTo>
                    <a:pt x="187670" y="217213"/>
                  </a:lnTo>
                  <a:lnTo>
                    <a:pt x="187670" y="203478"/>
                  </a:lnTo>
                  <a:lnTo>
                    <a:pt x="176264" y="175283"/>
                  </a:lnTo>
                  <a:lnTo>
                    <a:pt x="162507" y="153989"/>
                  </a:lnTo>
                  <a:lnTo>
                    <a:pt x="150293" y="142547"/>
                  </a:lnTo>
                  <a:lnTo>
                    <a:pt x="143702" y="139654"/>
                  </a:lnTo>
                  <a:lnTo>
                    <a:pt x="130029" y="138557"/>
                  </a:lnTo>
                  <a:lnTo>
                    <a:pt x="105151" y="146194"/>
                  </a:lnTo>
                  <a:lnTo>
                    <a:pt x="77672" y="162303"/>
                  </a:lnTo>
                  <a:lnTo>
                    <a:pt x="45645" y="195578"/>
                  </a:lnTo>
                  <a:lnTo>
                    <a:pt x="24409" y="227295"/>
                  </a:lnTo>
                  <a:lnTo>
                    <a:pt x="8504" y="257947"/>
                  </a:lnTo>
                  <a:lnTo>
                    <a:pt x="0" y="290225"/>
                  </a:lnTo>
                  <a:lnTo>
                    <a:pt x="544" y="307606"/>
                  </a:lnTo>
                  <a:lnTo>
                    <a:pt x="9106" y="330779"/>
                  </a:lnTo>
                  <a:lnTo>
                    <a:pt x="16240" y="335786"/>
                  </a:lnTo>
                  <a:lnTo>
                    <a:pt x="36867" y="341349"/>
                  </a:lnTo>
                  <a:lnTo>
                    <a:pt x="71462" y="336897"/>
                  </a:lnTo>
                  <a:lnTo>
                    <a:pt x="92895" y="323323"/>
                  </a:lnTo>
                  <a:lnTo>
                    <a:pt x="127045" y="289134"/>
                  </a:lnTo>
                  <a:lnTo>
                    <a:pt x="152788" y="259496"/>
                  </a:lnTo>
                  <a:lnTo>
                    <a:pt x="177458" y="227804"/>
                  </a:lnTo>
                  <a:lnTo>
                    <a:pt x="199536" y="193080"/>
                  </a:lnTo>
                  <a:lnTo>
                    <a:pt x="209868" y="174930"/>
                  </a:lnTo>
                  <a:lnTo>
                    <a:pt x="229815" y="139948"/>
                  </a:lnTo>
                  <a:lnTo>
                    <a:pt x="247677" y="106673"/>
                  </a:lnTo>
                  <a:lnTo>
                    <a:pt x="260906" y="76009"/>
                  </a:lnTo>
                  <a:lnTo>
                    <a:pt x="272078" y="48622"/>
                  </a:lnTo>
                  <a:lnTo>
                    <a:pt x="283059" y="17241"/>
                  </a:lnTo>
                  <a:lnTo>
                    <a:pt x="286770" y="0"/>
                  </a:lnTo>
                  <a:lnTo>
                    <a:pt x="287074" y="967"/>
                  </a:lnTo>
                  <a:lnTo>
                    <a:pt x="286708" y="14498"/>
                  </a:lnTo>
                  <a:lnTo>
                    <a:pt x="281132" y="39851"/>
                  </a:lnTo>
                  <a:lnTo>
                    <a:pt x="273923" y="63773"/>
                  </a:lnTo>
                  <a:lnTo>
                    <a:pt x="263311" y="88163"/>
                  </a:lnTo>
                  <a:lnTo>
                    <a:pt x="251451" y="113026"/>
                  </a:lnTo>
                  <a:lnTo>
                    <a:pt x="240888" y="139951"/>
                  </a:lnTo>
                  <a:lnTo>
                    <a:pt x="230902" y="165676"/>
                  </a:lnTo>
                  <a:lnTo>
                    <a:pt x="221965" y="190339"/>
                  </a:lnTo>
                  <a:lnTo>
                    <a:pt x="215348" y="214529"/>
                  </a:lnTo>
                  <a:lnTo>
                    <a:pt x="209761" y="238510"/>
                  </a:lnTo>
                  <a:lnTo>
                    <a:pt x="206220" y="260809"/>
                  </a:lnTo>
                  <a:lnTo>
                    <a:pt x="207292" y="278658"/>
                  </a:lnTo>
                  <a:lnTo>
                    <a:pt x="212530" y="292411"/>
                  </a:lnTo>
                  <a:lnTo>
                    <a:pt x="216150" y="298302"/>
                  </a:lnTo>
                  <a:lnTo>
                    <a:pt x="220944" y="301434"/>
                  </a:lnTo>
                  <a:lnTo>
                    <a:pt x="232621" y="302799"/>
                  </a:lnTo>
                  <a:lnTo>
                    <a:pt x="252583" y="295312"/>
                  </a:lnTo>
                  <a:lnTo>
                    <a:pt x="286364" y="266359"/>
                  </a:lnTo>
                  <a:lnTo>
                    <a:pt x="323402" y="2243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62"/>
          <p:cNvSpPr/>
          <p:nvPr>
            <p:custDataLst>
              <p:tags r:id="rId2"/>
            </p:custDataLst>
          </p:nvPr>
        </p:nvSpPr>
        <p:spPr>
          <a:xfrm>
            <a:off x="5779294" y="5143500"/>
            <a:ext cx="107157" cy="28576"/>
          </a:xfrm>
          <a:custGeom>
            <a:avLst/>
            <a:gdLst/>
            <a:ahLst/>
            <a:cxnLst/>
            <a:rect l="0" t="0" r="0" b="0"/>
            <a:pathLst>
              <a:path w="107157" h="28576">
                <a:moveTo>
                  <a:pt x="0" y="28575"/>
                </a:moveTo>
                <a:lnTo>
                  <a:pt x="0" y="28575"/>
                </a:lnTo>
                <a:lnTo>
                  <a:pt x="25112" y="24783"/>
                </a:lnTo>
                <a:lnTo>
                  <a:pt x="53144" y="16390"/>
                </a:lnTo>
                <a:lnTo>
                  <a:pt x="10715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4100400" y="5821920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1040" y="5812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Ceiling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techo</a:t>
            </a:r>
            <a:endParaRPr lang="en-US" sz="3600" dirty="0"/>
          </a:p>
        </p:txBody>
      </p:sp>
      <p:pic>
        <p:nvPicPr>
          <p:cNvPr id="7" name="Picture Placeholder 6" descr="ceiling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 machine</a:t>
            </a:r>
            <a:endParaRPr lang="en-US" dirty="0"/>
          </a:p>
        </p:txBody>
      </p:sp>
      <p:pic>
        <p:nvPicPr>
          <p:cNvPr id="5" name="Picture Placeholder 4" descr="washing machi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95" r="65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lavadora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</a:t>
            </a:r>
            <a:endParaRPr lang="en-US" dirty="0"/>
          </a:p>
        </p:txBody>
      </p:sp>
      <p:pic>
        <p:nvPicPr>
          <p:cNvPr id="5" name="Picture Placeholder 4" descr="tub.jpg"/>
          <p:cNvPicPr>
            <a:picLocks noGrp="1" noChangeAspect="1"/>
          </p:cNvPicPr>
          <p:nvPr>
            <p:ph type="pic" idx="1"/>
          </p:nvPr>
        </p:nvPicPr>
        <p:blipFill>
          <a:blip r:embed="rId19" cstate="print"/>
          <a:srcRect l="4412" r="44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bañera</a:t>
            </a:r>
            <a:endParaRPr lang="en-US" sz="3600" dirty="0"/>
          </a:p>
        </p:txBody>
      </p:sp>
      <p:grpSp>
        <p:nvGrpSpPr>
          <p:cNvPr id="8" name="SMARTInkShape-Group13"/>
          <p:cNvGrpSpPr/>
          <p:nvPr/>
        </p:nvGrpSpPr>
        <p:grpSpPr>
          <a:xfrm>
            <a:off x="2850356" y="4879181"/>
            <a:ext cx="391048" cy="371094"/>
            <a:chOff x="2850356" y="4879181"/>
            <a:chExt cx="391048" cy="371094"/>
          </a:xfrm>
        </p:grpSpPr>
        <p:sp>
          <p:nvSpPr>
            <p:cNvPr id="3" name="SMARTInkShape-63"/>
            <p:cNvSpPr/>
            <p:nvPr>
              <p:custDataLst>
                <p:tags r:id="rId15"/>
              </p:custDataLst>
            </p:nvPr>
          </p:nvSpPr>
          <p:spPr>
            <a:xfrm>
              <a:off x="3109462" y="5000625"/>
              <a:ext cx="131942" cy="195547"/>
            </a:xfrm>
            <a:custGeom>
              <a:avLst/>
              <a:gdLst/>
              <a:ahLst/>
              <a:cxnLst/>
              <a:rect l="0" t="0" r="0" b="0"/>
              <a:pathLst>
                <a:path w="131942" h="195547">
                  <a:moveTo>
                    <a:pt x="83794" y="0"/>
                  </a:moveTo>
                  <a:lnTo>
                    <a:pt x="83794" y="0"/>
                  </a:lnTo>
                  <a:lnTo>
                    <a:pt x="80002" y="3792"/>
                  </a:lnTo>
                  <a:lnTo>
                    <a:pt x="76023" y="5654"/>
                  </a:lnTo>
                  <a:lnTo>
                    <a:pt x="73851" y="6151"/>
                  </a:lnTo>
                  <a:lnTo>
                    <a:pt x="69321" y="10936"/>
                  </a:lnTo>
                  <a:lnTo>
                    <a:pt x="39661" y="45939"/>
                  </a:lnTo>
                  <a:lnTo>
                    <a:pt x="15898" y="81570"/>
                  </a:lnTo>
                  <a:lnTo>
                    <a:pt x="4587" y="109718"/>
                  </a:lnTo>
                  <a:lnTo>
                    <a:pt x="0" y="134373"/>
                  </a:lnTo>
                  <a:lnTo>
                    <a:pt x="2434" y="156760"/>
                  </a:lnTo>
                  <a:lnTo>
                    <a:pt x="8211" y="169154"/>
                  </a:lnTo>
                  <a:lnTo>
                    <a:pt x="16070" y="179161"/>
                  </a:lnTo>
                  <a:lnTo>
                    <a:pt x="24855" y="186255"/>
                  </a:lnTo>
                  <a:lnTo>
                    <a:pt x="46311" y="194710"/>
                  </a:lnTo>
                  <a:lnTo>
                    <a:pt x="59462" y="195546"/>
                  </a:lnTo>
                  <a:lnTo>
                    <a:pt x="71392" y="192478"/>
                  </a:lnTo>
                  <a:lnTo>
                    <a:pt x="96337" y="177574"/>
                  </a:lnTo>
                  <a:lnTo>
                    <a:pt x="106832" y="167028"/>
                  </a:lnTo>
                  <a:lnTo>
                    <a:pt x="120871" y="143240"/>
                  </a:lnTo>
                  <a:lnTo>
                    <a:pt x="129617" y="116084"/>
                  </a:lnTo>
                  <a:lnTo>
                    <a:pt x="131941" y="97365"/>
                  </a:lnTo>
                  <a:lnTo>
                    <a:pt x="128741" y="80580"/>
                  </a:lnTo>
                  <a:lnTo>
                    <a:pt x="113751" y="50401"/>
                  </a:lnTo>
                  <a:lnTo>
                    <a:pt x="96374" y="32484"/>
                  </a:lnTo>
                  <a:lnTo>
                    <a:pt x="62363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4"/>
            <p:cNvSpPr/>
            <p:nvPr>
              <p:custDataLst>
                <p:tags r:id="rId16"/>
              </p:custDataLst>
            </p:nvPr>
          </p:nvSpPr>
          <p:spPr>
            <a:xfrm>
              <a:off x="2850356" y="4879181"/>
              <a:ext cx="350045" cy="14289"/>
            </a:xfrm>
            <a:custGeom>
              <a:avLst/>
              <a:gdLst/>
              <a:ahLst/>
              <a:cxnLst/>
              <a:rect l="0" t="0" r="0" b="0"/>
              <a:pathLst>
                <a:path w="350045" h="14289">
                  <a:moveTo>
                    <a:pt x="350044" y="0"/>
                  </a:moveTo>
                  <a:lnTo>
                    <a:pt x="350044" y="0"/>
                  </a:lnTo>
                  <a:lnTo>
                    <a:pt x="322498" y="0"/>
                  </a:lnTo>
                  <a:lnTo>
                    <a:pt x="288966" y="0"/>
                  </a:lnTo>
                  <a:lnTo>
                    <a:pt x="260985" y="0"/>
                  </a:lnTo>
                  <a:lnTo>
                    <a:pt x="227383" y="0"/>
                  </a:lnTo>
                  <a:lnTo>
                    <a:pt x="193399" y="0"/>
                  </a:lnTo>
                  <a:lnTo>
                    <a:pt x="159774" y="794"/>
                  </a:lnTo>
                  <a:lnTo>
                    <a:pt x="126309" y="3792"/>
                  </a:lnTo>
                  <a:lnTo>
                    <a:pt x="95031" y="5655"/>
                  </a:lnTo>
                  <a:lnTo>
                    <a:pt x="66842" y="6482"/>
                  </a:lnTo>
                  <a:lnTo>
                    <a:pt x="34710" y="6948"/>
                  </a:lnTo>
                  <a:lnTo>
                    <a:pt x="7295" y="7118"/>
                  </a:lnTo>
                  <a:lnTo>
                    <a:pt x="4864" y="7921"/>
                  </a:lnTo>
                  <a:lnTo>
                    <a:pt x="0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5"/>
            <p:cNvSpPr/>
            <p:nvPr>
              <p:custDataLst>
                <p:tags r:id="rId17"/>
              </p:custDataLst>
            </p:nvPr>
          </p:nvSpPr>
          <p:spPr>
            <a:xfrm>
              <a:off x="3036130" y="4929188"/>
              <a:ext cx="35684" cy="321087"/>
            </a:xfrm>
            <a:custGeom>
              <a:avLst/>
              <a:gdLst/>
              <a:ahLst/>
              <a:cxnLst/>
              <a:rect l="0" t="0" r="0" b="0"/>
              <a:pathLst>
                <a:path w="35684" h="321087">
                  <a:moveTo>
                    <a:pt x="35683" y="0"/>
                  </a:moveTo>
                  <a:lnTo>
                    <a:pt x="35683" y="0"/>
                  </a:lnTo>
                  <a:lnTo>
                    <a:pt x="31890" y="27471"/>
                  </a:lnTo>
                  <a:lnTo>
                    <a:pt x="29532" y="57263"/>
                  </a:lnTo>
                  <a:lnTo>
                    <a:pt x="26864" y="81807"/>
                  </a:lnTo>
                  <a:lnTo>
                    <a:pt x="23032" y="109383"/>
                  </a:lnTo>
                  <a:lnTo>
                    <a:pt x="18683" y="140160"/>
                  </a:lnTo>
                  <a:lnTo>
                    <a:pt x="14104" y="170243"/>
                  </a:lnTo>
                  <a:lnTo>
                    <a:pt x="9423" y="199488"/>
                  </a:lnTo>
                  <a:lnTo>
                    <a:pt x="4697" y="228361"/>
                  </a:lnTo>
                  <a:lnTo>
                    <a:pt x="1366" y="263807"/>
                  </a:lnTo>
                  <a:lnTo>
                    <a:pt x="379" y="294418"/>
                  </a:lnTo>
                  <a:lnTo>
                    <a:pt x="0" y="321086"/>
                  </a:lnTo>
                  <a:lnTo>
                    <a:pt x="7108" y="29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4"/>
          <p:cNvGrpSpPr/>
          <p:nvPr/>
        </p:nvGrpSpPr>
        <p:grpSpPr>
          <a:xfrm>
            <a:off x="3464734" y="4800600"/>
            <a:ext cx="2728898" cy="557214"/>
            <a:chOff x="3464734" y="4800600"/>
            <a:chExt cx="2728898" cy="557214"/>
          </a:xfrm>
        </p:grpSpPr>
        <p:sp>
          <p:nvSpPr>
            <p:cNvPr id="9" name="SMARTInkShape-66"/>
            <p:cNvSpPr/>
            <p:nvPr>
              <p:custDataLst>
                <p:tags r:id="rId1"/>
              </p:custDataLst>
            </p:nvPr>
          </p:nvSpPr>
          <p:spPr>
            <a:xfrm>
              <a:off x="3979199" y="4872038"/>
              <a:ext cx="85596" cy="346355"/>
            </a:xfrm>
            <a:custGeom>
              <a:avLst/>
              <a:gdLst/>
              <a:ahLst/>
              <a:cxnLst/>
              <a:rect l="0" t="0" r="0" b="0"/>
              <a:pathLst>
                <a:path w="85596" h="346355">
                  <a:moveTo>
                    <a:pt x="7014" y="0"/>
                  </a:moveTo>
                  <a:lnTo>
                    <a:pt x="7014" y="0"/>
                  </a:lnTo>
                  <a:lnTo>
                    <a:pt x="7014" y="29294"/>
                  </a:lnTo>
                  <a:lnTo>
                    <a:pt x="7014" y="56481"/>
                  </a:lnTo>
                  <a:lnTo>
                    <a:pt x="7014" y="89319"/>
                  </a:lnTo>
                  <a:lnTo>
                    <a:pt x="6220" y="124978"/>
                  </a:lnTo>
                  <a:lnTo>
                    <a:pt x="3221" y="151589"/>
                  </a:lnTo>
                  <a:lnTo>
                    <a:pt x="1359" y="179292"/>
                  </a:lnTo>
                  <a:lnTo>
                    <a:pt x="532" y="206685"/>
                  </a:lnTo>
                  <a:lnTo>
                    <a:pt x="164" y="232089"/>
                  </a:lnTo>
                  <a:lnTo>
                    <a:pt x="0" y="256609"/>
                  </a:lnTo>
                  <a:lnTo>
                    <a:pt x="2025" y="290609"/>
                  </a:lnTo>
                  <a:lnTo>
                    <a:pt x="7652" y="318675"/>
                  </a:lnTo>
                  <a:lnTo>
                    <a:pt x="16665" y="345699"/>
                  </a:lnTo>
                  <a:lnTo>
                    <a:pt x="21385" y="346354"/>
                  </a:lnTo>
                  <a:lnTo>
                    <a:pt x="35097" y="338614"/>
                  </a:lnTo>
                  <a:lnTo>
                    <a:pt x="56874" y="312614"/>
                  </a:lnTo>
                  <a:lnTo>
                    <a:pt x="69126" y="286841"/>
                  </a:lnTo>
                  <a:lnTo>
                    <a:pt x="85595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7"/>
            <p:cNvSpPr/>
            <p:nvPr>
              <p:custDataLst>
                <p:tags r:id="rId2"/>
              </p:custDataLst>
            </p:nvPr>
          </p:nvSpPr>
          <p:spPr>
            <a:xfrm>
              <a:off x="3701455" y="5029581"/>
              <a:ext cx="220465" cy="246562"/>
            </a:xfrm>
            <a:custGeom>
              <a:avLst/>
              <a:gdLst/>
              <a:ahLst/>
              <a:cxnLst/>
              <a:rect l="0" t="0" r="0" b="0"/>
              <a:pathLst>
                <a:path w="220465" h="246562">
                  <a:moveTo>
                    <a:pt x="127595" y="13907"/>
                  </a:moveTo>
                  <a:lnTo>
                    <a:pt x="127595" y="13907"/>
                  </a:lnTo>
                  <a:lnTo>
                    <a:pt x="127595" y="10114"/>
                  </a:lnTo>
                  <a:lnTo>
                    <a:pt x="125478" y="6136"/>
                  </a:lnTo>
                  <a:lnTo>
                    <a:pt x="123803" y="3964"/>
                  </a:lnTo>
                  <a:lnTo>
                    <a:pt x="117708" y="1550"/>
                  </a:lnTo>
                  <a:lnTo>
                    <a:pt x="97067" y="0"/>
                  </a:lnTo>
                  <a:lnTo>
                    <a:pt x="80803" y="3525"/>
                  </a:lnTo>
                  <a:lnTo>
                    <a:pt x="62137" y="13388"/>
                  </a:lnTo>
                  <a:lnTo>
                    <a:pt x="49110" y="26365"/>
                  </a:lnTo>
                  <a:lnTo>
                    <a:pt x="28846" y="59226"/>
                  </a:lnTo>
                  <a:lnTo>
                    <a:pt x="15973" y="84319"/>
                  </a:lnTo>
                  <a:lnTo>
                    <a:pt x="6548" y="109495"/>
                  </a:lnTo>
                  <a:lnTo>
                    <a:pt x="2359" y="136559"/>
                  </a:lnTo>
                  <a:lnTo>
                    <a:pt x="0" y="170986"/>
                  </a:lnTo>
                  <a:lnTo>
                    <a:pt x="3094" y="201295"/>
                  </a:lnTo>
                  <a:lnTo>
                    <a:pt x="9026" y="216517"/>
                  </a:lnTo>
                  <a:lnTo>
                    <a:pt x="25769" y="239225"/>
                  </a:lnTo>
                  <a:lnTo>
                    <a:pt x="37095" y="245017"/>
                  </a:lnTo>
                  <a:lnTo>
                    <a:pt x="43450" y="246561"/>
                  </a:lnTo>
                  <a:lnTo>
                    <a:pt x="56859" y="244044"/>
                  </a:lnTo>
                  <a:lnTo>
                    <a:pt x="69963" y="236840"/>
                  </a:lnTo>
                  <a:lnTo>
                    <a:pt x="86265" y="218603"/>
                  </a:lnTo>
                  <a:lnTo>
                    <a:pt x="101150" y="192650"/>
                  </a:lnTo>
                  <a:lnTo>
                    <a:pt x="114821" y="160177"/>
                  </a:lnTo>
                  <a:lnTo>
                    <a:pt x="124251" y="126214"/>
                  </a:lnTo>
                  <a:lnTo>
                    <a:pt x="131278" y="95690"/>
                  </a:lnTo>
                  <a:lnTo>
                    <a:pt x="136172" y="61165"/>
                  </a:lnTo>
                  <a:lnTo>
                    <a:pt x="141548" y="31274"/>
                  </a:lnTo>
                  <a:lnTo>
                    <a:pt x="141863" y="65723"/>
                  </a:lnTo>
                  <a:lnTo>
                    <a:pt x="143996" y="100459"/>
                  </a:lnTo>
                  <a:lnTo>
                    <a:pt x="147536" y="128452"/>
                  </a:lnTo>
                  <a:lnTo>
                    <a:pt x="150701" y="156854"/>
                  </a:lnTo>
                  <a:lnTo>
                    <a:pt x="154550" y="185378"/>
                  </a:lnTo>
                  <a:lnTo>
                    <a:pt x="157037" y="202829"/>
                  </a:lnTo>
                  <a:lnTo>
                    <a:pt x="167363" y="221578"/>
                  </a:lnTo>
                  <a:lnTo>
                    <a:pt x="179683" y="235600"/>
                  </a:lnTo>
                  <a:lnTo>
                    <a:pt x="185935" y="239437"/>
                  </a:lnTo>
                  <a:lnTo>
                    <a:pt x="189507" y="238873"/>
                  </a:lnTo>
                  <a:lnTo>
                    <a:pt x="197709" y="234012"/>
                  </a:lnTo>
                  <a:lnTo>
                    <a:pt x="220464" y="199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8"/>
            <p:cNvSpPr/>
            <p:nvPr>
              <p:custDataLst>
                <p:tags r:id="rId3"/>
              </p:custDataLst>
            </p:nvPr>
          </p:nvSpPr>
          <p:spPr>
            <a:xfrm>
              <a:off x="3464734" y="4829175"/>
              <a:ext cx="196944" cy="437273"/>
            </a:xfrm>
            <a:custGeom>
              <a:avLst/>
              <a:gdLst/>
              <a:ahLst/>
              <a:cxnLst/>
              <a:rect l="0" t="0" r="0" b="0"/>
              <a:pathLst>
                <a:path w="196944" h="437273">
                  <a:moveTo>
                    <a:pt x="35704" y="0"/>
                  </a:moveTo>
                  <a:lnTo>
                    <a:pt x="35704" y="0"/>
                  </a:lnTo>
                  <a:lnTo>
                    <a:pt x="31911" y="0"/>
                  </a:lnTo>
                  <a:lnTo>
                    <a:pt x="30794" y="794"/>
                  </a:lnTo>
                  <a:lnTo>
                    <a:pt x="30049" y="2117"/>
                  </a:lnTo>
                  <a:lnTo>
                    <a:pt x="29222" y="7291"/>
                  </a:lnTo>
                  <a:lnTo>
                    <a:pt x="24855" y="36679"/>
                  </a:lnTo>
                  <a:lnTo>
                    <a:pt x="18643" y="65019"/>
                  </a:lnTo>
                  <a:lnTo>
                    <a:pt x="16215" y="89222"/>
                  </a:lnTo>
                  <a:lnTo>
                    <a:pt x="14342" y="116648"/>
                  </a:lnTo>
                  <a:lnTo>
                    <a:pt x="10864" y="147358"/>
                  </a:lnTo>
                  <a:lnTo>
                    <a:pt x="6672" y="181645"/>
                  </a:lnTo>
                  <a:lnTo>
                    <a:pt x="2957" y="217256"/>
                  </a:lnTo>
                  <a:lnTo>
                    <a:pt x="1306" y="251604"/>
                  </a:lnTo>
                  <a:lnTo>
                    <a:pt x="572" y="285391"/>
                  </a:lnTo>
                  <a:lnTo>
                    <a:pt x="246" y="318134"/>
                  </a:lnTo>
                  <a:lnTo>
                    <a:pt x="101" y="348562"/>
                  </a:lnTo>
                  <a:lnTo>
                    <a:pt x="36" y="373727"/>
                  </a:lnTo>
                  <a:lnTo>
                    <a:pt x="0" y="407860"/>
                  </a:lnTo>
                  <a:lnTo>
                    <a:pt x="785" y="425747"/>
                  </a:lnTo>
                  <a:lnTo>
                    <a:pt x="2106" y="428294"/>
                  </a:lnTo>
                  <a:lnTo>
                    <a:pt x="3780" y="428404"/>
                  </a:lnTo>
                  <a:lnTo>
                    <a:pt x="4896" y="426096"/>
                  </a:lnTo>
                  <a:lnTo>
                    <a:pt x="10627" y="391192"/>
                  </a:lnTo>
                  <a:lnTo>
                    <a:pt x="14769" y="367538"/>
                  </a:lnTo>
                  <a:lnTo>
                    <a:pt x="19255" y="341150"/>
                  </a:lnTo>
                  <a:lnTo>
                    <a:pt x="23896" y="313547"/>
                  </a:lnTo>
                  <a:lnTo>
                    <a:pt x="30720" y="283288"/>
                  </a:lnTo>
                  <a:lnTo>
                    <a:pt x="39839" y="252905"/>
                  </a:lnTo>
                  <a:lnTo>
                    <a:pt x="51829" y="226173"/>
                  </a:lnTo>
                  <a:lnTo>
                    <a:pt x="71967" y="196396"/>
                  </a:lnTo>
                  <a:lnTo>
                    <a:pt x="96808" y="176283"/>
                  </a:lnTo>
                  <a:lnTo>
                    <a:pt x="114984" y="169630"/>
                  </a:lnTo>
                  <a:lnTo>
                    <a:pt x="133645" y="167466"/>
                  </a:lnTo>
                  <a:lnTo>
                    <a:pt x="152523" y="169150"/>
                  </a:lnTo>
                  <a:lnTo>
                    <a:pt x="160414" y="173092"/>
                  </a:lnTo>
                  <a:lnTo>
                    <a:pt x="173416" y="185938"/>
                  </a:lnTo>
                  <a:lnTo>
                    <a:pt x="189661" y="211020"/>
                  </a:lnTo>
                  <a:lnTo>
                    <a:pt x="196943" y="246145"/>
                  </a:lnTo>
                  <a:lnTo>
                    <a:pt x="192297" y="272910"/>
                  </a:lnTo>
                  <a:lnTo>
                    <a:pt x="182294" y="299888"/>
                  </a:lnTo>
                  <a:lnTo>
                    <a:pt x="169911" y="325107"/>
                  </a:lnTo>
                  <a:lnTo>
                    <a:pt x="156470" y="351661"/>
                  </a:lnTo>
                  <a:lnTo>
                    <a:pt x="141765" y="376956"/>
                  </a:lnTo>
                  <a:lnTo>
                    <a:pt x="106454" y="412598"/>
                  </a:lnTo>
                  <a:lnTo>
                    <a:pt x="72698" y="434984"/>
                  </a:lnTo>
                  <a:lnTo>
                    <a:pt x="55585" y="437272"/>
                  </a:lnTo>
                  <a:lnTo>
                    <a:pt x="46576" y="436771"/>
                  </a:lnTo>
                  <a:lnTo>
                    <a:pt x="40571" y="434056"/>
                  </a:lnTo>
                  <a:lnTo>
                    <a:pt x="28560" y="414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9"/>
            <p:cNvSpPr/>
            <p:nvPr>
              <p:custDataLst>
                <p:tags r:id="rId4"/>
              </p:custDataLst>
            </p:nvPr>
          </p:nvSpPr>
          <p:spPr>
            <a:xfrm>
              <a:off x="5815013" y="5038192"/>
              <a:ext cx="192882" cy="273844"/>
            </a:xfrm>
            <a:custGeom>
              <a:avLst/>
              <a:gdLst/>
              <a:ahLst/>
              <a:cxnLst/>
              <a:rect l="0" t="0" r="0" b="0"/>
              <a:pathLst>
                <a:path w="192882" h="273844">
                  <a:moveTo>
                    <a:pt x="192881" y="19583"/>
                  </a:moveTo>
                  <a:lnTo>
                    <a:pt x="192881" y="19583"/>
                  </a:lnTo>
                  <a:lnTo>
                    <a:pt x="189089" y="11998"/>
                  </a:lnTo>
                  <a:lnTo>
                    <a:pt x="180876" y="6157"/>
                  </a:lnTo>
                  <a:lnTo>
                    <a:pt x="164982" y="524"/>
                  </a:lnTo>
                  <a:lnTo>
                    <a:pt x="152700" y="0"/>
                  </a:lnTo>
                  <a:lnTo>
                    <a:pt x="125060" y="4168"/>
                  </a:lnTo>
                  <a:lnTo>
                    <a:pt x="91466" y="14803"/>
                  </a:lnTo>
                  <a:lnTo>
                    <a:pt x="68111" y="27427"/>
                  </a:lnTo>
                  <a:lnTo>
                    <a:pt x="57259" y="37357"/>
                  </a:lnTo>
                  <a:lnTo>
                    <a:pt x="49789" y="49708"/>
                  </a:lnTo>
                  <a:lnTo>
                    <a:pt x="44915" y="70049"/>
                  </a:lnTo>
                  <a:lnTo>
                    <a:pt x="48007" y="81964"/>
                  </a:lnTo>
                  <a:lnTo>
                    <a:pt x="66721" y="106341"/>
                  </a:lnTo>
                  <a:lnTo>
                    <a:pt x="100332" y="135508"/>
                  </a:lnTo>
                  <a:lnTo>
                    <a:pt x="134979" y="169816"/>
                  </a:lnTo>
                  <a:lnTo>
                    <a:pt x="146245" y="183985"/>
                  </a:lnTo>
                  <a:lnTo>
                    <a:pt x="150193" y="204569"/>
                  </a:lnTo>
                  <a:lnTo>
                    <a:pt x="148508" y="226418"/>
                  </a:lnTo>
                  <a:lnTo>
                    <a:pt x="142468" y="241420"/>
                  </a:lnTo>
                  <a:lnTo>
                    <a:pt x="130258" y="253379"/>
                  </a:lnTo>
                  <a:lnTo>
                    <a:pt x="105534" y="266921"/>
                  </a:lnTo>
                  <a:lnTo>
                    <a:pt x="78101" y="273843"/>
                  </a:lnTo>
                  <a:lnTo>
                    <a:pt x="49863" y="273778"/>
                  </a:lnTo>
                  <a:lnTo>
                    <a:pt x="32480" y="269877"/>
                  </a:lnTo>
                  <a:lnTo>
                    <a:pt x="10502" y="256555"/>
                  </a:lnTo>
                  <a:lnTo>
                    <a:pt x="0" y="24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"/>
            <p:cNvSpPr/>
            <p:nvPr>
              <p:custDataLst>
                <p:tags r:id="rId5"/>
              </p:custDataLst>
            </p:nvPr>
          </p:nvSpPr>
          <p:spPr>
            <a:xfrm>
              <a:off x="6037514" y="5105955"/>
              <a:ext cx="156118" cy="216140"/>
            </a:xfrm>
            <a:custGeom>
              <a:avLst/>
              <a:gdLst/>
              <a:ahLst/>
              <a:cxnLst/>
              <a:rect l="0" t="0" r="0" b="0"/>
              <a:pathLst>
                <a:path w="156118" h="216140">
                  <a:moveTo>
                    <a:pt x="48961" y="116126"/>
                  </a:moveTo>
                  <a:lnTo>
                    <a:pt x="48961" y="116126"/>
                  </a:lnTo>
                  <a:lnTo>
                    <a:pt x="64503" y="106239"/>
                  </a:lnTo>
                  <a:lnTo>
                    <a:pt x="97587" y="72396"/>
                  </a:lnTo>
                  <a:lnTo>
                    <a:pt x="113952" y="44517"/>
                  </a:lnTo>
                  <a:lnTo>
                    <a:pt x="118489" y="23206"/>
                  </a:lnTo>
                  <a:lnTo>
                    <a:pt x="117537" y="17667"/>
                  </a:lnTo>
                  <a:lnTo>
                    <a:pt x="112248" y="9396"/>
                  </a:lnTo>
                  <a:lnTo>
                    <a:pt x="96552" y="277"/>
                  </a:lnTo>
                  <a:lnTo>
                    <a:pt x="90214" y="0"/>
                  </a:lnTo>
                  <a:lnTo>
                    <a:pt x="76821" y="3925"/>
                  </a:lnTo>
                  <a:lnTo>
                    <a:pt x="48026" y="20173"/>
                  </a:lnTo>
                  <a:lnTo>
                    <a:pt x="16820" y="45490"/>
                  </a:lnTo>
                  <a:lnTo>
                    <a:pt x="10866" y="52367"/>
                  </a:lnTo>
                  <a:lnTo>
                    <a:pt x="4248" y="68474"/>
                  </a:lnTo>
                  <a:lnTo>
                    <a:pt x="0" y="100892"/>
                  </a:lnTo>
                  <a:lnTo>
                    <a:pt x="3653" y="115706"/>
                  </a:lnTo>
                  <a:lnTo>
                    <a:pt x="18933" y="144618"/>
                  </a:lnTo>
                  <a:lnTo>
                    <a:pt x="36359" y="166108"/>
                  </a:lnTo>
                  <a:lnTo>
                    <a:pt x="69285" y="189000"/>
                  </a:lnTo>
                  <a:lnTo>
                    <a:pt x="104246" y="206692"/>
                  </a:lnTo>
                  <a:lnTo>
                    <a:pt x="120364" y="211940"/>
                  </a:lnTo>
                  <a:lnTo>
                    <a:pt x="156117" y="216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1"/>
            <p:cNvSpPr/>
            <p:nvPr>
              <p:custDataLst>
                <p:tags r:id="rId6"/>
              </p:custDataLst>
            </p:nvPr>
          </p:nvSpPr>
          <p:spPr>
            <a:xfrm>
              <a:off x="4065815" y="4936331"/>
              <a:ext cx="148999" cy="369694"/>
            </a:xfrm>
            <a:custGeom>
              <a:avLst/>
              <a:gdLst/>
              <a:ahLst/>
              <a:cxnLst/>
              <a:rect l="0" t="0" r="0" b="0"/>
              <a:pathLst>
                <a:path w="148999" h="369694">
                  <a:moveTo>
                    <a:pt x="27554" y="0"/>
                  </a:moveTo>
                  <a:lnTo>
                    <a:pt x="27554" y="0"/>
                  </a:lnTo>
                  <a:lnTo>
                    <a:pt x="26760" y="12201"/>
                  </a:lnTo>
                  <a:lnTo>
                    <a:pt x="21899" y="40951"/>
                  </a:lnTo>
                  <a:lnTo>
                    <a:pt x="20851" y="75104"/>
                  </a:lnTo>
                  <a:lnTo>
                    <a:pt x="19812" y="101642"/>
                  </a:lnTo>
                  <a:lnTo>
                    <a:pt x="16705" y="129312"/>
                  </a:lnTo>
                  <a:lnTo>
                    <a:pt x="14794" y="159601"/>
                  </a:lnTo>
                  <a:lnTo>
                    <a:pt x="13152" y="190790"/>
                  </a:lnTo>
                  <a:lnTo>
                    <a:pt x="9776" y="220527"/>
                  </a:lnTo>
                  <a:lnTo>
                    <a:pt x="7746" y="247502"/>
                  </a:lnTo>
                  <a:lnTo>
                    <a:pt x="6844" y="272720"/>
                  </a:lnTo>
                  <a:lnTo>
                    <a:pt x="5543" y="308436"/>
                  </a:lnTo>
                  <a:lnTo>
                    <a:pt x="510" y="338767"/>
                  </a:lnTo>
                  <a:lnTo>
                    <a:pt x="0" y="340145"/>
                  </a:lnTo>
                  <a:lnTo>
                    <a:pt x="4884" y="308930"/>
                  </a:lnTo>
                  <a:lnTo>
                    <a:pt x="11223" y="274539"/>
                  </a:lnTo>
                  <a:lnTo>
                    <a:pt x="15798" y="248223"/>
                  </a:lnTo>
                  <a:lnTo>
                    <a:pt x="22594" y="218537"/>
                  </a:lnTo>
                  <a:lnTo>
                    <a:pt x="30905" y="189202"/>
                  </a:lnTo>
                  <a:lnTo>
                    <a:pt x="44510" y="154838"/>
                  </a:lnTo>
                  <a:lnTo>
                    <a:pt x="58595" y="126135"/>
                  </a:lnTo>
                  <a:lnTo>
                    <a:pt x="72823" y="107665"/>
                  </a:lnTo>
                  <a:lnTo>
                    <a:pt x="82334" y="99974"/>
                  </a:lnTo>
                  <a:lnTo>
                    <a:pt x="88680" y="100781"/>
                  </a:lnTo>
                  <a:lnTo>
                    <a:pt x="104198" y="110144"/>
                  </a:lnTo>
                  <a:lnTo>
                    <a:pt x="115328" y="122771"/>
                  </a:lnTo>
                  <a:lnTo>
                    <a:pt x="126057" y="145385"/>
                  </a:lnTo>
                  <a:lnTo>
                    <a:pt x="134263" y="174311"/>
                  </a:lnTo>
                  <a:lnTo>
                    <a:pt x="139605" y="208017"/>
                  </a:lnTo>
                  <a:lnTo>
                    <a:pt x="141188" y="243139"/>
                  </a:lnTo>
                  <a:lnTo>
                    <a:pt x="141656" y="278681"/>
                  </a:lnTo>
                  <a:lnTo>
                    <a:pt x="141795" y="310114"/>
                  </a:lnTo>
                  <a:lnTo>
                    <a:pt x="141836" y="338742"/>
                  </a:lnTo>
                  <a:lnTo>
                    <a:pt x="141850" y="368802"/>
                  </a:lnTo>
                  <a:lnTo>
                    <a:pt x="142645" y="369693"/>
                  </a:lnTo>
                  <a:lnTo>
                    <a:pt x="148998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2"/>
            <p:cNvSpPr/>
            <p:nvPr>
              <p:custDataLst>
                <p:tags r:id="rId7"/>
              </p:custDataLst>
            </p:nvPr>
          </p:nvSpPr>
          <p:spPr>
            <a:xfrm>
              <a:off x="4291923" y="5062103"/>
              <a:ext cx="121054" cy="244706"/>
            </a:xfrm>
            <a:custGeom>
              <a:avLst/>
              <a:gdLst/>
              <a:ahLst/>
              <a:cxnLst/>
              <a:rect l="0" t="0" r="0" b="0"/>
              <a:pathLst>
                <a:path w="121054" h="244706">
                  <a:moveTo>
                    <a:pt x="1471" y="124260"/>
                  </a:moveTo>
                  <a:lnTo>
                    <a:pt x="1471" y="124260"/>
                  </a:lnTo>
                  <a:lnTo>
                    <a:pt x="5263" y="124260"/>
                  </a:lnTo>
                  <a:lnTo>
                    <a:pt x="9242" y="122143"/>
                  </a:lnTo>
                  <a:lnTo>
                    <a:pt x="16831" y="117763"/>
                  </a:lnTo>
                  <a:lnTo>
                    <a:pt x="47691" y="102016"/>
                  </a:lnTo>
                  <a:lnTo>
                    <a:pt x="79700" y="73206"/>
                  </a:lnTo>
                  <a:lnTo>
                    <a:pt x="105886" y="38397"/>
                  </a:lnTo>
                  <a:lnTo>
                    <a:pt x="120123" y="12686"/>
                  </a:lnTo>
                  <a:lnTo>
                    <a:pt x="121053" y="9396"/>
                  </a:lnTo>
                  <a:lnTo>
                    <a:pt x="120880" y="6409"/>
                  </a:lnTo>
                  <a:lnTo>
                    <a:pt x="118571" y="973"/>
                  </a:lnTo>
                  <a:lnTo>
                    <a:pt x="114462" y="0"/>
                  </a:lnTo>
                  <a:lnTo>
                    <a:pt x="101431" y="1035"/>
                  </a:lnTo>
                  <a:lnTo>
                    <a:pt x="72452" y="13665"/>
                  </a:lnTo>
                  <a:lnTo>
                    <a:pt x="46315" y="28696"/>
                  </a:lnTo>
                  <a:lnTo>
                    <a:pt x="27282" y="50789"/>
                  </a:lnTo>
                  <a:lnTo>
                    <a:pt x="7422" y="85905"/>
                  </a:lnTo>
                  <a:lnTo>
                    <a:pt x="676" y="101657"/>
                  </a:lnTo>
                  <a:lnTo>
                    <a:pt x="0" y="131497"/>
                  </a:lnTo>
                  <a:lnTo>
                    <a:pt x="4828" y="161682"/>
                  </a:lnTo>
                  <a:lnTo>
                    <a:pt x="15077" y="190734"/>
                  </a:lnTo>
                  <a:lnTo>
                    <a:pt x="32763" y="222498"/>
                  </a:lnTo>
                  <a:lnTo>
                    <a:pt x="42102" y="234331"/>
                  </a:lnTo>
                  <a:lnTo>
                    <a:pt x="53660" y="240649"/>
                  </a:lnTo>
                  <a:lnTo>
                    <a:pt x="76691" y="244705"/>
                  </a:lnTo>
                  <a:lnTo>
                    <a:pt x="88877" y="241026"/>
                  </a:lnTo>
                  <a:lnTo>
                    <a:pt x="108627" y="231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3"/>
            <p:cNvSpPr/>
            <p:nvPr>
              <p:custDataLst>
                <p:tags r:id="rId8"/>
              </p:custDataLst>
            </p:nvPr>
          </p:nvSpPr>
          <p:spPr>
            <a:xfrm>
              <a:off x="4536281" y="5143500"/>
              <a:ext cx="114301" cy="21432"/>
            </a:xfrm>
            <a:custGeom>
              <a:avLst/>
              <a:gdLst/>
              <a:ahLst/>
              <a:cxnLst/>
              <a:rect l="0" t="0" r="0" b="0"/>
              <a:pathLst>
                <a:path w="114301" h="21432">
                  <a:moveTo>
                    <a:pt x="0" y="21431"/>
                  </a:moveTo>
                  <a:lnTo>
                    <a:pt x="0" y="21431"/>
                  </a:lnTo>
                  <a:lnTo>
                    <a:pt x="34621" y="19314"/>
                  </a:lnTo>
                  <a:lnTo>
                    <a:pt x="67869" y="15280"/>
                  </a:lnTo>
                  <a:lnTo>
                    <a:pt x="91812" y="14582"/>
                  </a:lnTo>
                  <a:lnTo>
                    <a:pt x="97721" y="1289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4"/>
            <p:cNvSpPr/>
            <p:nvPr>
              <p:custDataLst>
                <p:tags r:id="rId9"/>
              </p:custDataLst>
            </p:nvPr>
          </p:nvSpPr>
          <p:spPr>
            <a:xfrm>
              <a:off x="3886200" y="5014913"/>
              <a:ext cx="192882" cy="7144"/>
            </a:xfrm>
            <a:custGeom>
              <a:avLst/>
              <a:gdLst/>
              <a:ahLst/>
              <a:cxnLst/>
              <a:rect l="0" t="0" r="0" b="0"/>
              <a:pathLst>
                <a:path w="192882" h="7144">
                  <a:moveTo>
                    <a:pt x="192881" y="0"/>
                  </a:moveTo>
                  <a:lnTo>
                    <a:pt x="192881" y="0"/>
                  </a:lnTo>
                  <a:lnTo>
                    <a:pt x="163976" y="0"/>
                  </a:lnTo>
                  <a:lnTo>
                    <a:pt x="137437" y="0"/>
                  </a:lnTo>
                  <a:lnTo>
                    <a:pt x="107121" y="793"/>
                  </a:lnTo>
                  <a:lnTo>
                    <a:pt x="75126" y="3792"/>
                  </a:lnTo>
                  <a:lnTo>
                    <a:pt x="44502" y="5654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"/>
            <p:cNvSpPr/>
            <p:nvPr>
              <p:custDataLst>
                <p:tags r:id="rId10"/>
              </p:custDataLst>
            </p:nvPr>
          </p:nvSpPr>
          <p:spPr>
            <a:xfrm>
              <a:off x="3800475" y="5036344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14288" y="0"/>
                  </a:moveTo>
                  <a:lnTo>
                    <a:pt x="14288" y="0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6"/>
            <p:cNvSpPr/>
            <p:nvPr>
              <p:custDataLst>
                <p:tags r:id="rId11"/>
              </p:custDataLst>
            </p:nvPr>
          </p:nvSpPr>
          <p:spPr>
            <a:xfrm>
              <a:off x="4814888" y="4800600"/>
              <a:ext cx="161044" cy="512049"/>
            </a:xfrm>
            <a:custGeom>
              <a:avLst/>
              <a:gdLst/>
              <a:ahLst/>
              <a:cxnLst/>
              <a:rect l="0" t="0" r="0" b="0"/>
              <a:pathLst>
                <a:path w="161044" h="512049">
                  <a:moveTo>
                    <a:pt x="64293" y="0"/>
                  </a:moveTo>
                  <a:lnTo>
                    <a:pt x="64293" y="0"/>
                  </a:lnTo>
                  <a:lnTo>
                    <a:pt x="60501" y="0"/>
                  </a:lnTo>
                  <a:lnTo>
                    <a:pt x="59384" y="794"/>
                  </a:lnTo>
                  <a:lnTo>
                    <a:pt x="58639" y="2117"/>
                  </a:lnTo>
                  <a:lnTo>
                    <a:pt x="56224" y="7291"/>
                  </a:lnTo>
                  <a:lnTo>
                    <a:pt x="43855" y="32132"/>
                  </a:lnTo>
                  <a:lnTo>
                    <a:pt x="36012" y="60320"/>
                  </a:lnTo>
                  <a:lnTo>
                    <a:pt x="28662" y="95925"/>
                  </a:lnTo>
                  <a:lnTo>
                    <a:pt x="24645" y="122802"/>
                  </a:lnTo>
                  <a:lnTo>
                    <a:pt x="22859" y="150622"/>
                  </a:lnTo>
                  <a:lnTo>
                    <a:pt x="19949" y="183095"/>
                  </a:lnTo>
                  <a:lnTo>
                    <a:pt x="16804" y="217901"/>
                  </a:lnTo>
                  <a:lnTo>
                    <a:pt x="15406" y="251890"/>
                  </a:lnTo>
                  <a:lnTo>
                    <a:pt x="15033" y="269527"/>
                  </a:lnTo>
                  <a:lnTo>
                    <a:pt x="14784" y="287635"/>
                  </a:lnTo>
                  <a:lnTo>
                    <a:pt x="14618" y="306057"/>
                  </a:lnTo>
                  <a:lnTo>
                    <a:pt x="12318" y="341342"/>
                  </a:lnTo>
                  <a:lnTo>
                    <a:pt x="9443" y="374752"/>
                  </a:lnTo>
                  <a:lnTo>
                    <a:pt x="8165" y="405475"/>
                  </a:lnTo>
                  <a:lnTo>
                    <a:pt x="9714" y="432888"/>
                  </a:lnTo>
                  <a:lnTo>
                    <a:pt x="12932" y="466401"/>
                  </a:lnTo>
                  <a:lnTo>
                    <a:pt x="14019" y="491473"/>
                  </a:lnTo>
                  <a:lnTo>
                    <a:pt x="13315" y="491161"/>
                  </a:lnTo>
                  <a:lnTo>
                    <a:pt x="10416" y="482348"/>
                  </a:lnTo>
                  <a:lnTo>
                    <a:pt x="13493" y="449232"/>
                  </a:lnTo>
                  <a:lnTo>
                    <a:pt x="17374" y="425084"/>
                  </a:lnTo>
                  <a:lnTo>
                    <a:pt x="21744" y="398476"/>
                  </a:lnTo>
                  <a:lnTo>
                    <a:pt x="27127" y="370776"/>
                  </a:lnTo>
                  <a:lnTo>
                    <a:pt x="34810" y="342589"/>
                  </a:lnTo>
                  <a:lnTo>
                    <a:pt x="48061" y="307530"/>
                  </a:lnTo>
                  <a:lnTo>
                    <a:pt x="65834" y="284619"/>
                  </a:lnTo>
                  <a:lnTo>
                    <a:pt x="89973" y="271568"/>
                  </a:lnTo>
                  <a:lnTo>
                    <a:pt x="105869" y="269657"/>
                  </a:lnTo>
                  <a:lnTo>
                    <a:pt x="113441" y="270259"/>
                  </a:lnTo>
                  <a:lnTo>
                    <a:pt x="128206" y="277278"/>
                  </a:lnTo>
                  <a:lnTo>
                    <a:pt x="141911" y="289128"/>
                  </a:lnTo>
                  <a:lnTo>
                    <a:pt x="153294" y="304978"/>
                  </a:lnTo>
                  <a:lnTo>
                    <a:pt x="161043" y="335545"/>
                  </a:lnTo>
                  <a:lnTo>
                    <a:pt x="159547" y="369737"/>
                  </a:lnTo>
                  <a:lnTo>
                    <a:pt x="151872" y="395309"/>
                  </a:lnTo>
                  <a:lnTo>
                    <a:pt x="139730" y="420962"/>
                  </a:lnTo>
                  <a:lnTo>
                    <a:pt x="115044" y="452460"/>
                  </a:lnTo>
                  <a:lnTo>
                    <a:pt x="87621" y="477227"/>
                  </a:lnTo>
                  <a:lnTo>
                    <a:pt x="52027" y="502696"/>
                  </a:lnTo>
                  <a:lnTo>
                    <a:pt x="36617" y="509170"/>
                  </a:lnTo>
                  <a:lnTo>
                    <a:pt x="21830" y="512048"/>
                  </a:lnTo>
                  <a:lnTo>
                    <a:pt x="16935" y="512021"/>
                  </a:lnTo>
                  <a:lnTo>
                    <a:pt x="13671" y="511210"/>
                  </a:lnTo>
                  <a:lnTo>
                    <a:pt x="11495" y="509876"/>
                  </a:lnTo>
                  <a:lnTo>
                    <a:pt x="0" y="492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7"/>
            <p:cNvSpPr/>
            <p:nvPr>
              <p:custDataLst>
                <p:tags r:id="rId12"/>
              </p:custDataLst>
            </p:nvPr>
          </p:nvSpPr>
          <p:spPr>
            <a:xfrm>
              <a:off x="5031648" y="5022956"/>
              <a:ext cx="219009" cy="265482"/>
            </a:xfrm>
            <a:custGeom>
              <a:avLst/>
              <a:gdLst/>
              <a:ahLst/>
              <a:cxnLst/>
              <a:rect l="0" t="0" r="0" b="0"/>
              <a:pathLst>
                <a:path w="219009" h="265482">
                  <a:moveTo>
                    <a:pt x="161858" y="70538"/>
                  </a:moveTo>
                  <a:lnTo>
                    <a:pt x="161858" y="70538"/>
                  </a:lnTo>
                  <a:lnTo>
                    <a:pt x="158066" y="66746"/>
                  </a:lnTo>
                  <a:lnTo>
                    <a:pt x="145268" y="31331"/>
                  </a:lnTo>
                  <a:lnTo>
                    <a:pt x="128066" y="9347"/>
                  </a:lnTo>
                  <a:lnTo>
                    <a:pt x="118794" y="3655"/>
                  </a:lnTo>
                  <a:lnTo>
                    <a:pt x="99906" y="0"/>
                  </a:lnTo>
                  <a:lnTo>
                    <a:pt x="88287" y="3733"/>
                  </a:lnTo>
                  <a:lnTo>
                    <a:pt x="75184" y="12272"/>
                  </a:lnTo>
                  <a:lnTo>
                    <a:pt x="49488" y="43624"/>
                  </a:lnTo>
                  <a:lnTo>
                    <a:pt x="31726" y="73146"/>
                  </a:lnTo>
                  <a:lnTo>
                    <a:pt x="15615" y="107029"/>
                  </a:lnTo>
                  <a:lnTo>
                    <a:pt x="5815" y="142204"/>
                  </a:lnTo>
                  <a:lnTo>
                    <a:pt x="0" y="175645"/>
                  </a:lnTo>
                  <a:lnTo>
                    <a:pt x="394" y="205662"/>
                  </a:lnTo>
                  <a:lnTo>
                    <a:pt x="7639" y="236664"/>
                  </a:lnTo>
                  <a:lnTo>
                    <a:pt x="18179" y="253022"/>
                  </a:lnTo>
                  <a:lnTo>
                    <a:pt x="31357" y="264131"/>
                  </a:lnTo>
                  <a:lnTo>
                    <a:pt x="36757" y="265481"/>
                  </a:lnTo>
                  <a:lnTo>
                    <a:pt x="49108" y="264865"/>
                  </a:lnTo>
                  <a:lnTo>
                    <a:pt x="69449" y="256262"/>
                  </a:lnTo>
                  <a:lnTo>
                    <a:pt x="86764" y="239867"/>
                  </a:lnTo>
                  <a:lnTo>
                    <a:pt x="106044" y="206497"/>
                  </a:lnTo>
                  <a:lnTo>
                    <a:pt x="115599" y="173969"/>
                  </a:lnTo>
                  <a:lnTo>
                    <a:pt x="123457" y="139990"/>
                  </a:lnTo>
                  <a:lnTo>
                    <a:pt x="130813" y="108667"/>
                  </a:lnTo>
                  <a:lnTo>
                    <a:pt x="138019" y="76985"/>
                  </a:lnTo>
                  <a:lnTo>
                    <a:pt x="143594" y="58866"/>
                  </a:lnTo>
                  <a:lnTo>
                    <a:pt x="143332" y="57200"/>
                  </a:lnTo>
                  <a:lnTo>
                    <a:pt x="142364" y="56884"/>
                  </a:lnTo>
                  <a:lnTo>
                    <a:pt x="135900" y="89801"/>
                  </a:lnTo>
                  <a:lnTo>
                    <a:pt x="133265" y="122900"/>
                  </a:lnTo>
                  <a:lnTo>
                    <a:pt x="128603" y="153962"/>
                  </a:lnTo>
                  <a:lnTo>
                    <a:pt x="127663" y="187155"/>
                  </a:lnTo>
                  <a:lnTo>
                    <a:pt x="132059" y="216657"/>
                  </a:lnTo>
                  <a:lnTo>
                    <a:pt x="142961" y="251969"/>
                  </a:lnTo>
                  <a:lnTo>
                    <a:pt x="149997" y="263819"/>
                  </a:lnTo>
                  <a:lnTo>
                    <a:pt x="153951" y="265273"/>
                  </a:lnTo>
                  <a:lnTo>
                    <a:pt x="164694" y="264772"/>
                  </a:lnTo>
                  <a:lnTo>
                    <a:pt x="175289" y="259787"/>
                  </a:lnTo>
                  <a:lnTo>
                    <a:pt x="180337" y="256235"/>
                  </a:lnTo>
                  <a:lnTo>
                    <a:pt x="195027" y="236067"/>
                  </a:lnTo>
                  <a:lnTo>
                    <a:pt x="219008" y="184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8"/>
            <p:cNvSpPr/>
            <p:nvPr>
              <p:custDataLst>
                <p:tags r:id="rId13"/>
              </p:custDataLst>
            </p:nvPr>
          </p:nvSpPr>
          <p:spPr>
            <a:xfrm>
              <a:off x="5272105" y="5043488"/>
              <a:ext cx="135715" cy="314326"/>
            </a:xfrm>
            <a:custGeom>
              <a:avLst/>
              <a:gdLst/>
              <a:ahLst/>
              <a:cxnLst/>
              <a:rect l="0" t="0" r="0" b="0"/>
              <a:pathLst>
                <a:path w="135715" h="314326">
                  <a:moveTo>
                    <a:pt x="7126" y="0"/>
                  </a:moveTo>
                  <a:lnTo>
                    <a:pt x="7126" y="0"/>
                  </a:lnTo>
                  <a:lnTo>
                    <a:pt x="7126" y="28966"/>
                  </a:lnTo>
                  <a:lnTo>
                    <a:pt x="7126" y="54355"/>
                  </a:lnTo>
                  <a:lnTo>
                    <a:pt x="7126" y="87014"/>
                  </a:lnTo>
                  <a:lnTo>
                    <a:pt x="6333" y="110904"/>
                  </a:lnTo>
                  <a:lnTo>
                    <a:pt x="3334" y="137397"/>
                  </a:lnTo>
                  <a:lnTo>
                    <a:pt x="975" y="171502"/>
                  </a:lnTo>
                  <a:lnTo>
                    <a:pt x="277" y="201716"/>
                  </a:lnTo>
                  <a:lnTo>
                    <a:pt x="70" y="230776"/>
                  </a:lnTo>
                  <a:lnTo>
                    <a:pt x="0" y="258574"/>
                  </a:lnTo>
                  <a:lnTo>
                    <a:pt x="2103" y="243957"/>
                  </a:lnTo>
                  <a:lnTo>
                    <a:pt x="5637" y="215423"/>
                  </a:lnTo>
                  <a:lnTo>
                    <a:pt x="7258" y="190993"/>
                  </a:lnTo>
                  <a:lnTo>
                    <a:pt x="10624" y="166906"/>
                  </a:lnTo>
                  <a:lnTo>
                    <a:pt x="14766" y="140855"/>
                  </a:lnTo>
                  <a:lnTo>
                    <a:pt x="19253" y="114196"/>
                  </a:lnTo>
                  <a:lnTo>
                    <a:pt x="23893" y="89118"/>
                  </a:lnTo>
                  <a:lnTo>
                    <a:pt x="34760" y="56479"/>
                  </a:lnTo>
                  <a:lnTo>
                    <a:pt x="44242" y="30492"/>
                  </a:lnTo>
                  <a:lnTo>
                    <a:pt x="53785" y="19373"/>
                  </a:lnTo>
                  <a:lnTo>
                    <a:pt x="59663" y="15296"/>
                  </a:lnTo>
                  <a:lnTo>
                    <a:pt x="65170" y="13372"/>
                  </a:lnTo>
                  <a:lnTo>
                    <a:pt x="75521" y="13351"/>
                  </a:lnTo>
                  <a:lnTo>
                    <a:pt x="85414" y="18105"/>
                  </a:lnTo>
                  <a:lnTo>
                    <a:pt x="95102" y="26303"/>
                  </a:lnTo>
                  <a:lnTo>
                    <a:pt x="104699" y="37883"/>
                  </a:lnTo>
                  <a:lnTo>
                    <a:pt x="115235" y="65376"/>
                  </a:lnTo>
                  <a:lnTo>
                    <a:pt x="120791" y="89381"/>
                  </a:lnTo>
                  <a:lnTo>
                    <a:pt x="125907" y="115131"/>
                  </a:lnTo>
                  <a:lnTo>
                    <a:pt x="130826" y="139804"/>
                  </a:lnTo>
                  <a:lnTo>
                    <a:pt x="133541" y="166116"/>
                  </a:lnTo>
                  <a:lnTo>
                    <a:pt x="133955" y="192892"/>
                  </a:lnTo>
                  <a:lnTo>
                    <a:pt x="131492" y="218021"/>
                  </a:lnTo>
                  <a:lnTo>
                    <a:pt x="129436" y="250689"/>
                  </a:lnTo>
                  <a:lnTo>
                    <a:pt x="125034" y="280477"/>
                  </a:lnTo>
                  <a:lnTo>
                    <a:pt x="125146" y="295577"/>
                  </a:lnTo>
                  <a:lnTo>
                    <a:pt x="127842" y="305992"/>
                  </a:lnTo>
                  <a:lnTo>
                    <a:pt x="135714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9"/>
            <p:cNvSpPr/>
            <p:nvPr>
              <p:custDataLst>
                <p:tags r:id="rId14"/>
              </p:custDataLst>
            </p:nvPr>
          </p:nvSpPr>
          <p:spPr>
            <a:xfrm>
              <a:off x="5469028" y="5035948"/>
              <a:ext cx="353129" cy="287274"/>
            </a:xfrm>
            <a:custGeom>
              <a:avLst/>
              <a:gdLst/>
              <a:ahLst/>
              <a:cxnLst/>
              <a:rect l="0" t="0" r="0" b="0"/>
              <a:pathLst>
                <a:path w="353129" h="287274">
                  <a:moveTo>
                    <a:pt x="160247" y="114696"/>
                  </a:moveTo>
                  <a:lnTo>
                    <a:pt x="160247" y="114696"/>
                  </a:lnTo>
                  <a:lnTo>
                    <a:pt x="159453" y="102495"/>
                  </a:lnTo>
                  <a:lnTo>
                    <a:pt x="150360" y="73745"/>
                  </a:lnTo>
                  <a:lnTo>
                    <a:pt x="138003" y="45941"/>
                  </a:lnTo>
                  <a:lnTo>
                    <a:pt x="119605" y="15213"/>
                  </a:lnTo>
                  <a:lnTo>
                    <a:pt x="105431" y="993"/>
                  </a:lnTo>
                  <a:lnTo>
                    <a:pt x="99096" y="0"/>
                  </a:lnTo>
                  <a:lnTo>
                    <a:pt x="83592" y="3130"/>
                  </a:lnTo>
                  <a:lnTo>
                    <a:pt x="60805" y="17610"/>
                  </a:lnTo>
                  <a:lnTo>
                    <a:pt x="42765" y="40774"/>
                  </a:lnTo>
                  <a:lnTo>
                    <a:pt x="27365" y="71538"/>
                  </a:lnTo>
                  <a:lnTo>
                    <a:pt x="19697" y="96309"/>
                  </a:lnTo>
                  <a:lnTo>
                    <a:pt x="13643" y="122399"/>
                  </a:lnTo>
                  <a:lnTo>
                    <a:pt x="8306" y="147223"/>
                  </a:lnTo>
                  <a:lnTo>
                    <a:pt x="3288" y="171486"/>
                  </a:lnTo>
                  <a:lnTo>
                    <a:pt x="0" y="195499"/>
                  </a:lnTo>
                  <a:lnTo>
                    <a:pt x="3405" y="229742"/>
                  </a:lnTo>
                  <a:lnTo>
                    <a:pt x="18376" y="263451"/>
                  </a:lnTo>
                  <a:lnTo>
                    <a:pt x="28137" y="276853"/>
                  </a:lnTo>
                  <a:lnTo>
                    <a:pt x="40412" y="285455"/>
                  </a:lnTo>
                  <a:lnTo>
                    <a:pt x="46226" y="287273"/>
                  </a:lnTo>
                  <a:lnTo>
                    <a:pt x="56919" y="287176"/>
                  </a:lnTo>
                  <a:lnTo>
                    <a:pt x="66963" y="282370"/>
                  </a:lnTo>
                  <a:lnTo>
                    <a:pt x="76719" y="274149"/>
                  </a:lnTo>
                  <a:lnTo>
                    <a:pt x="91136" y="254545"/>
                  </a:lnTo>
                  <a:lnTo>
                    <a:pt x="105462" y="223513"/>
                  </a:lnTo>
                  <a:lnTo>
                    <a:pt x="114996" y="197984"/>
                  </a:lnTo>
                  <a:lnTo>
                    <a:pt x="122408" y="170763"/>
                  </a:lnTo>
                  <a:lnTo>
                    <a:pt x="128348" y="143583"/>
                  </a:lnTo>
                  <a:lnTo>
                    <a:pt x="133635" y="118274"/>
                  </a:lnTo>
                  <a:lnTo>
                    <a:pt x="141073" y="85505"/>
                  </a:lnTo>
                  <a:lnTo>
                    <a:pt x="144512" y="55688"/>
                  </a:lnTo>
                  <a:lnTo>
                    <a:pt x="145530" y="41914"/>
                  </a:lnTo>
                  <a:lnTo>
                    <a:pt x="140171" y="69892"/>
                  </a:lnTo>
                  <a:lnTo>
                    <a:pt x="133749" y="98951"/>
                  </a:lnTo>
                  <a:lnTo>
                    <a:pt x="126820" y="132344"/>
                  </a:lnTo>
                  <a:lnTo>
                    <a:pt x="121327" y="166580"/>
                  </a:lnTo>
                  <a:lnTo>
                    <a:pt x="124021" y="196391"/>
                  </a:lnTo>
                  <a:lnTo>
                    <a:pt x="132043" y="228200"/>
                  </a:lnTo>
                  <a:lnTo>
                    <a:pt x="138926" y="245958"/>
                  </a:lnTo>
                  <a:lnTo>
                    <a:pt x="141270" y="249829"/>
                  </a:lnTo>
                  <a:lnTo>
                    <a:pt x="146008" y="251616"/>
                  </a:lnTo>
                  <a:lnTo>
                    <a:pt x="159739" y="251484"/>
                  </a:lnTo>
                  <a:lnTo>
                    <a:pt x="174309" y="244547"/>
                  </a:lnTo>
                  <a:lnTo>
                    <a:pt x="187928" y="232733"/>
                  </a:lnTo>
                  <a:lnTo>
                    <a:pt x="209606" y="197161"/>
                  </a:lnTo>
                  <a:lnTo>
                    <a:pt x="224349" y="161620"/>
                  </a:lnTo>
                  <a:lnTo>
                    <a:pt x="233187" y="135551"/>
                  </a:lnTo>
                  <a:lnTo>
                    <a:pt x="239761" y="110736"/>
                  </a:lnTo>
                  <a:lnTo>
                    <a:pt x="245328" y="86477"/>
                  </a:lnTo>
                  <a:lnTo>
                    <a:pt x="250448" y="62467"/>
                  </a:lnTo>
                  <a:lnTo>
                    <a:pt x="257000" y="30606"/>
                  </a:lnTo>
                  <a:lnTo>
                    <a:pt x="258811" y="21760"/>
                  </a:lnTo>
                  <a:lnTo>
                    <a:pt x="249361" y="48713"/>
                  </a:lnTo>
                  <a:lnTo>
                    <a:pt x="240714" y="77595"/>
                  </a:lnTo>
                  <a:lnTo>
                    <a:pt x="229244" y="111728"/>
                  </a:lnTo>
                  <a:lnTo>
                    <a:pt x="223192" y="137983"/>
                  </a:lnTo>
                  <a:lnTo>
                    <a:pt x="217856" y="163410"/>
                  </a:lnTo>
                  <a:lnTo>
                    <a:pt x="212506" y="197922"/>
                  </a:lnTo>
                  <a:lnTo>
                    <a:pt x="210921" y="230372"/>
                  </a:lnTo>
                  <a:lnTo>
                    <a:pt x="210385" y="254138"/>
                  </a:lnTo>
                  <a:lnTo>
                    <a:pt x="224000" y="219856"/>
                  </a:lnTo>
                  <a:lnTo>
                    <a:pt x="230386" y="196359"/>
                  </a:lnTo>
                  <a:lnTo>
                    <a:pt x="236663" y="170040"/>
                  </a:lnTo>
                  <a:lnTo>
                    <a:pt x="244745" y="142468"/>
                  </a:lnTo>
                  <a:lnTo>
                    <a:pt x="253629" y="116455"/>
                  </a:lnTo>
                  <a:lnTo>
                    <a:pt x="262869" y="91665"/>
                  </a:lnTo>
                  <a:lnTo>
                    <a:pt x="277789" y="56984"/>
                  </a:lnTo>
                  <a:lnTo>
                    <a:pt x="296939" y="32509"/>
                  </a:lnTo>
                  <a:lnTo>
                    <a:pt x="316900" y="20318"/>
                  </a:lnTo>
                  <a:lnTo>
                    <a:pt x="328031" y="17188"/>
                  </a:lnTo>
                  <a:lnTo>
                    <a:pt x="336153" y="17913"/>
                  </a:lnTo>
                  <a:lnTo>
                    <a:pt x="339430" y="19218"/>
                  </a:lnTo>
                  <a:lnTo>
                    <a:pt x="353128" y="50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water the plants</a:t>
            </a:r>
            <a:endParaRPr lang="en-US" dirty="0"/>
          </a:p>
        </p:txBody>
      </p:sp>
      <p:pic>
        <p:nvPicPr>
          <p:cNvPr id="5" name="Picture Placeholder 4" descr="water the plant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597" b="165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Regar</a:t>
            </a:r>
            <a:r>
              <a:rPr lang="en-US" sz="3600" dirty="0" smtClean="0"/>
              <a:t> (</a:t>
            </a:r>
            <a:r>
              <a:rPr lang="en-US" sz="3600" dirty="0" err="1" smtClean="0"/>
              <a:t>ie</a:t>
            </a:r>
            <a:r>
              <a:rPr lang="en-US" sz="3600" dirty="0" smtClean="0"/>
              <a:t>)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plantas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dust the furniture</a:t>
            </a:r>
            <a:endParaRPr lang="en-US" dirty="0"/>
          </a:p>
        </p:txBody>
      </p:sp>
      <p:pic>
        <p:nvPicPr>
          <p:cNvPr id="5" name="Picture Placeholder 4" descr="duster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397" b="283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Sacudir</a:t>
            </a:r>
            <a:r>
              <a:rPr lang="en-US" sz="3600" dirty="0" smtClean="0"/>
              <a:t> los </a:t>
            </a:r>
            <a:r>
              <a:rPr lang="en-US" sz="3600" dirty="0" err="1" smtClean="0"/>
              <a:t>muebles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vacuum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Pasar</a:t>
            </a:r>
            <a:r>
              <a:rPr lang="en-US" sz="3600" dirty="0" smtClean="0"/>
              <a:t> la </a:t>
            </a:r>
            <a:r>
              <a:rPr lang="en-US" sz="3600" dirty="0" err="1" smtClean="0"/>
              <a:t>aspiradora</a:t>
            </a:r>
            <a:endParaRPr lang="en-US" sz="3600" dirty="0"/>
          </a:p>
        </p:txBody>
      </p:sp>
      <p:pic>
        <p:nvPicPr>
          <p:cNvPr id="5" name="Picture Placeholder 4" descr="vacu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1" r="52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wash dishes</a:t>
            </a:r>
            <a:endParaRPr lang="en-US" dirty="0"/>
          </a:p>
        </p:txBody>
      </p:sp>
      <p:pic>
        <p:nvPicPr>
          <p:cNvPr id="5" name="Picture Placeholder 4" descr="wash dish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6" r="2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Lavar</a:t>
            </a:r>
            <a:r>
              <a:rPr lang="en-US" sz="3600" dirty="0" smtClean="0"/>
              <a:t> los </a:t>
            </a:r>
            <a:r>
              <a:rPr lang="en-US" sz="3600" dirty="0" err="1" smtClean="0"/>
              <a:t>platos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straighten up the living room</a:t>
            </a:r>
            <a:endParaRPr lang="en-US" dirty="0"/>
          </a:p>
        </p:txBody>
      </p:sp>
      <p:pic>
        <p:nvPicPr>
          <p:cNvPr id="5" name="Picture Placeholder 4" descr="straighten up living ro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Arreglar</a:t>
            </a:r>
            <a:r>
              <a:rPr lang="en-US" sz="3600" dirty="0" smtClean="0"/>
              <a:t> la </a:t>
            </a:r>
            <a:r>
              <a:rPr lang="en-US" sz="3600" dirty="0" err="1" smtClean="0"/>
              <a:t>sala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set the table</a:t>
            </a:r>
            <a:endParaRPr lang="en-US" dirty="0"/>
          </a:p>
        </p:txBody>
      </p:sp>
      <p:pic>
        <p:nvPicPr>
          <p:cNvPr id="5" name="Picture Placeholder 4" descr="set the tab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Poner</a:t>
            </a:r>
            <a:r>
              <a:rPr lang="en-US" sz="3600" dirty="0" smtClean="0"/>
              <a:t> la mesa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out the trash</a:t>
            </a:r>
            <a:endParaRPr lang="en-US" dirty="0"/>
          </a:p>
        </p:txBody>
      </p:sp>
      <p:pic>
        <p:nvPicPr>
          <p:cNvPr id="5" name="Picture Placeholder 4" descr="take out tras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32" r="26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Sacar</a:t>
            </a:r>
            <a:r>
              <a:rPr lang="en-US" sz="3600" dirty="0" smtClean="0"/>
              <a:t> la </a:t>
            </a:r>
            <a:r>
              <a:rPr lang="en-US" sz="3600" dirty="0" err="1" smtClean="0"/>
              <a:t>basura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cut the grass</a:t>
            </a:r>
            <a:endParaRPr lang="en-US" dirty="0"/>
          </a:p>
        </p:txBody>
      </p:sp>
      <p:pic>
        <p:nvPicPr>
          <p:cNvPr id="5" name="Picture Placeholder 4" descr="cut the gras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Cortar</a:t>
            </a:r>
            <a:r>
              <a:rPr lang="en-US" sz="3600" dirty="0" smtClean="0"/>
              <a:t> el </a:t>
            </a:r>
            <a:r>
              <a:rPr lang="en-US" sz="3600" dirty="0" err="1" smtClean="0"/>
              <a:t>césped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</a:t>
            </a:r>
            <a:endParaRPr lang="en-US" dirty="0"/>
          </a:p>
        </p:txBody>
      </p:sp>
      <p:pic>
        <p:nvPicPr>
          <p:cNvPr id="5" name="Picture Placeholder 4" descr="wall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9" b="1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pared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prepare dinner</a:t>
            </a:r>
            <a:endParaRPr lang="en-US" dirty="0"/>
          </a:p>
        </p:txBody>
      </p:sp>
      <p:pic>
        <p:nvPicPr>
          <p:cNvPr id="5" name="Picture Placeholder 4" descr="prepare dinner.jpg"/>
          <p:cNvPicPr>
            <a:picLocks noGrp="1" noChangeAspect="1"/>
          </p:cNvPicPr>
          <p:nvPr>
            <p:ph type="pic" idx="1"/>
          </p:nvPr>
        </p:nvPicPr>
        <p:blipFill>
          <a:blip r:embed="rId38" cstate="print"/>
          <a:srcRect l="8451" r="84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Preparar</a:t>
            </a:r>
            <a:r>
              <a:rPr lang="en-US" sz="3600" dirty="0" smtClean="0"/>
              <a:t> la </a:t>
            </a:r>
            <a:r>
              <a:rPr lang="en-US" sz="3600" dirty="0" err="1" smtClean="0"/>
              <a:t>cena</a:t>
            </a:r>
            <a:endParaRPr lang="en-US" sz="3600" dirty="0"/>
          </a:p>
        </p:txBody>
      </p:sp>
      <p:grpSp>
        <p:nvGrpSpPr>
          <p:cNvPr id="14" name="SMARTInkShape-Group15"/>
          <p:cNvGrpSpPr/>
          <p:nvPr/>
        </p:nvGrpSpPr>
        <p:grpSpPr>
          <a:xfrm>
            <a:off x="592931" y="174478"/>
            <a:ext cx="1185864" cy="407551"/>
            <a:chOff x="592931" y="174478"/>
            <a:chExt cx="1185864" cy="407551"/>
          </a:xfrm>
        </p:grpSpPr>
        <p:sp>
          <p:nvSpPr>
            <p:cNvPr id="3" name="SMARTInkShape-80"/>
            <p:cNvSpPr/>
            <p:nvPr>
              <p:custDataLst>
                <p:tags r:id="rId28"/>
              </p:custDataLst>
            </p:nvPr>
          </p:nvSpPr>
          <p:spPr>
            <a:xfrm>
              <a:off x="599528" y="174478"/>
              <a:ext cx="152538" cy="407551"/>
            </a:xfrm>
            <a:custGeom>
              <a:avLst/>
              <a:gdLst/>
              <a:ahLst/>
              <a:cxnLst/>
              <a:rect l="0" t="0" r="0" b="0"/>
              <a:pathLst>
                <a:path w="152538" h="407551">
                  <a:moveTo>
                    <a:pt x="43410" y="4116"/>
                  </a:moveTo>
                  <a:lnTo>
                    <a:pt x="43410" y="4116"/>
                  </a:lnTo>
                  <a:lnTo>
                    <a:pt x="66722" y="1999"/>
                  </a:lnTo>
                  <a:lnTo>
                    <a:pt x="79964" y="0"/>
                  </a:lnTo>
                  <a:lnTo>
                    <a:pt x="109985" y="5184"/>
                  </a:lnTo>
                  <a:lnTo>
                    <a:pt x="126180" y="10147"/>
                  </a:lnTo>
                  <a:lnTo>
                    <a:pt x="138669" y="17644"/>
                  </a:lnTo>
                  <a:lnTo>
                    <a:pt x="147395" y="28385"/>
                  </a:lnTo>
                  <a:lnTo>
                    <a:pt x="150833" y="34582"/>
                  </a:lnTo>
                  <a:lnTo>
                    <a:pt x="152537" y="49936"/>
                  </a:lnTo>
                  <a:lnTo>
                    <a:pt x="151880" y="58475"/>
                  </a:lnTo>
                  <a:lnTo>
                    <a:pt x="139578" y="85662"/>
                  </a:lnTo>
                  <a:lnTo>
                    <a:pt x="120852" y="113826"/>
                  </a:lnTo>
                  <a:lnTo>
                    <a:pt x="92637" y="142280"/>
                  </a:lnTo>
                  <a:lnTo>
                    <a:pt x="62934" y="167026"/>
                  </a:lnTo>
                  <a:lnTo>
                    <a:pt x="30950" y="190224"/>
                  </a:lnTo>
                  <a:lnTo>
                    <a:pt x="13701" y="199665"/>
                  </a:lnTo>
                  <a:lnTo>
                    <a:pt x="0" y="203257"/>
                  </a:lnTo>
                  <a:lnTo>
                    <a:pt x="182" y="203551"/>
                  </a:lnTo>
                  <a:lnTo>
                    <a:pt x="27349" y="187100"/>
                  </a:lnTo>
                  <a:lnTo>
                    <a:pt x="55407" y="179784"/>
                  </a:lnTo>
                  <a:lnTo>
                    <a:pt x="78450" y="180608"/>
                  </a:lnTo>
                  <a:lnTo>
                    <a:pt x="100358" y="185879"/>
                  </a:lnTo>
                  <a:lnTo>
                    <a:pt x="121931" y="200053"/>
                  </a:lnTo>
                  <a:lnTo>
                    <a:pt x="139612" y="219334"/>
                  </a:lnTo>
                  <a:lnTo>
                    <a:pt x="145697" y="235235"/>
                  </a:lnTo>
                  <a:lnTo>
                    <a:pt x="147608" y="254473"/>
                  </a:lnTo>
                  <a:lnTo>
                    <a:pt x="145812" y="278898"/>
                  </a:lnTo>
                  <a:lnTo>
                    <a:pt x="136545" y="311840"/>
                  </a:lnTo>
                  <a:lnTo>
                    <a:pt x="123746" y="345501"/>
                  </a:lnTo>
                  <a:lnTo>
                    <a:pt x="106107" y="376818"/>
                  </a:lnTo>
                  <a:lnTo>
                    <a:pt x="89591" y="398620"/>
                  </a:lnTo>
                  <a:lnTo>
                    <a:pt x="79545" y="405670"/>
                  </a:lnTo>
                  <a:lnTo>
                    <a:pt x="74644" y="407550"/>
                  </a:lnTo>
                  <a:lnTo>
                    <a:pt x="68995" y="407215"/>
                  </a:lnTo>
                  <a:lnTo>
                    <a:pt x="56368" y="402611"/>
                  </a:lnTo>
                  <a:lnTo>
                    <a:pt x="47052" y="393156"/>
                  </a:lnTo>
                  <a:lnTo>
                    <a:pt x="34604" y="367683"/>
                  </a:lnTo>
                  <a:lnTo>
                    <a:pt x="29122" y="332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1"/>
            <p:cNvSpPr/>
            <p:nvPr>
              <p:custDataLst>
                <p:tags r:id="rId29"/>
              </p:custDataLst>
            </p:nvPr>
          </p:nvSpPr>
          <p:spPr>
            <a:xfrm>
              <a:off x="592931" y="235744"/>
              <a:ext cx="14289" cy="290510"/>
            </a:xfrm>
            <a:custGeom>
              <a:avLst/>
              <a:gdLst/>
              <a:ahLst/>
              <a:cxnLst/>
              <a:rect l="0" t="0" r="0" b="0"/>
              <a:pathLst>
                <a:path w="14289" h="290510">
                  <a:moveTo>
                    <a:pt x="14288" y="0"/>
                  </a:moveTo>
                  <a:lnTo>
                    <a:pt x="14288" y="0"/>
                  </a:lnTo>
                  <a:lnTo>
                    <a:pt x="10495" y="28905"/>
                  </a:lnTo>
                  <a:lnTo>
                    <a:pt x="6517" y="53328"/>
                  </a:lnTo>
                  <a:lnTo>
                    <a:pt x="2896" y="79264"/>
                  </a:lnTo>
                  <a:lnTo>
                    <a:pt x="1287" y="104020"/>
                  </a:lnTo>
                  <a:lnTo>
                    <a:pt x="572" y="130368"/>
                  </a:lnTo>
                  <a:lnTo>
                    <a:pt x="254" y="157160"/>
                  </a:lnTo>
                  <a:lnTo>
                    <a:pt x="113" y="182297"/>
                  </a:lnTo>
                  <a:lnTo>
                    <a:pt x="34" y="214969"/>
                  </a:lnTo>
                  <a:lnTo>
                    <a:pt x="10" y="244757"/>
                  </a:lnTo>
                  <a:lnTo>
                    <a:pt x="4912" y="275977"/>
                  </a:lnTo>
                  <a:lnTo>
                    <a:pt x="6850" y="290509"/>
                  </a:lnTo>
                  <a:lnTo>
                    <a:pt x="0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2"/>
            <p:cNvSpPr/>
            <p:nvPr>
              <p:custDataLst>
                <p:tags r:id="rId30"/>
              </p:custDataLst>
            </p:nvPr>
          </p:nvSpPr>
          <p:spPr>
            <a:xfrm>
              <a:off x="1693069" y="421481"/>
              <a:ext cx="85726" cy="7145"/>
            </a:xfrm>
            <a:custGeom>
              <a:avLst/>
              <a:gdLst/>
              <a:ahLst/>
              <a:cxnLst/>
              <a:rect l="0" t="0" r="0" b="0"/>
              <a:pathLst>
                <a:path w="85726" h="7145">
                  <a:moveTo>
                    <a:pt x="0" y="7144"/>
                  </a:moveTo>
                  <a:lnTo>
                    <a:pt x="0" y="7144"/>
                  </a:lnTo>
                  <a:lnTo>
                    <a:pt x="25056" y="7144"/>
                  </a:lnTo>
                  <a:lnTo>
                    <a:pt x="56107" y="502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3"/>
            <p:cNvSpPr/>
            <p:nvPr>
              <p:custDataLst>
                <p:tags r:id="rId31"/>
              </p:custDataLst>
            </p:nvPr>
          </p:nvSpPr>
          <p:spPr>
            <a:xfrm>
              <a:off x="1535906" y="414338"/>
              <a:ext cx="107158" cy="14288"/>
            </a:xfrm>
            <a:custGeom>
              <a:avLst/>
              <a:gdLst/>
              <a:ahLst/>
              <a:cxnLst/>
              <a:rect l="0" t="0" r="0" b="0"/>
              <a:pathLst>
                <a:path w="107158" h="14288">
                  <a:moveTo>
                    <a:pt x="0" y="14287"/>
                  </a:moveTo>
                  <a:lnTo>
                    <a:pt x="0" y="14287"/>
                  </a:lnTo>
                  <a:lnTo>
                    <a:pt x="32505" y="14287"/>
                  </a:lnTo>
                  <a:lnTo>
                    <a:pt x="51171" y="12170"/>
                  </a:lnTo>
                  <a:lnTo>
                    <a:pt x="85200" y="5468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4"/>
            <p:cNvSpPr/>
            <p:nvPr>
              <p:custDataLst>
                <p:tags r:id="rId32"/>
              </p:custDataLst>
            </p:nvPr>
          </p:nvSpPr>
          <p:spPr>
            <a:xfrm>
              <a:off x="1543050" y="264319"/>
              <a:ext cx="57151" cy="271463"/>
            </a:xfrm>
            <a:custGeom>
              <a:avLst/>
              <a:gdLst/>
              <a:ahLst/>
              <a:cxnLst/>
              <a:rect l="0" t="0" r="0" b="0"/>
              <a:pathLst>
                <a:path w="57151" h="271463">
                  <a:moveTo>
                    <a:pt x="57150" y="0"/>
                  </a:moveTo>
                  <a:lnTo>
                    <a:pt x="57150" y="0"/>
                  </a:lnTo>
                  <a:lnTo>
                    <a:pt x="53358" y="28905"/>
                  </a:lnTo>
                  <a:lnTo>
                    <a:pt x="47207" y="58923"/>
                  </a:lnTo>
                  <a:lnTo>
                    <a:pt x="40357" y="91718"/>
                  </a:lnTo>
                  <a:lnTo>
                    <a:pt x="33301" y="126571"/>
                  </a:lnTo>
                  <a:lnTo>
                    <a:pt x="26183" y="162033"/>
                  </a:lnTo>
                  <a:lnTo>
                    <a:pt x="19047" y="193883"/>
                  </a:lnTo>
                  <a:lnTo>
                    <a:pt x="15698" y="223429"/>
                  </a:lnTo>
                  <a:lnTo>
                    <a:pt x="8863" y="254566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5"/>
            <p:cNvSpPr/>
            <p:nvPr>
              <p:custDataLst>
                <p:tags r:id="rId33"/>
              </p:custDataLst>
            </p:nvPr>
          </p:nvSpPr>
          <p:spPr>
            <a:xfrm>
              <a:off x="1148919" y="375796"/>
              <a:ext cx="319864" cy="179103"/>
            </a:xfrm>
            <a:custGeom>
              <a:avLst/>
              <a:gdLst/>
              <a:ahLst/>
              <a:cxnLst/>
              <a:rect l="0" t="0" r="0" b="0"/>
              <a:pathLst>
                <a:path w="319864" h="179103">
                  <a:moveTo>
                    <a:pt x="122669" y="31398"/>
                  </a:moveTo>
                  <a:lnTo>
                    <a:pt x="122669" y="31398"/>
                  </a:lnTo>
                  <a:lnTo>
                    <a:pt x="122669" y="16964"/>
                  </a:lnTo>
                  <a:lnTo>
                    <a:pt x="121081" y="13837"/>
                  </a:lnTo>
                  <a:lnTo>
                    <a:pt x="115084" y="8247"/>
                  </a:lnTo>
                  <a:lnTo>
                    <a:pt x="98990" y="638"/>
                  </a:lnTo>
                  <a:lnTo>
                    <a:pt x="85951" y="0"/>
                  </a:lnTo>
                  <a:lnTo>
                    <a:pt x="73012" y="3155"/>
                  </a:lnTo>
                  <a:lnTo>
                    <a:pt x="51771" y="18117"/>
                  </a:lnTo>
                  <a:lnTo>
                    <a:pt x="32288" y="40151"/>
                  </a:lnTo>
                  <a:lnTo>
                    <a:pt x="14133" y="68035"/>
                  </a:lnTo>
                  <a:lnTo>
                    <a:pt x="1257" y="101432"/>
                  </a:lnTo>
                  <a:lnTo>
                    <a:pt x="0" y="136462"/>
                  </a:lnTo>
                  <a:lnTo>
                    <a:pt x="4914" y="151647"/>
                  </a:lnTo>
                  <a:lnTo>
                    <a:pt x="8446" y="156808"/>
                  </a:lnTo>
                  <a:lnTo>
                    <a:pt x="14771" y="159455"/>
                  </a:lnTo>
                  <a:lnTo>
                    <a:pt x="32381" y="160279"/>
                  </a:lnTo>
                  <a:lnTo>
                    <a:pt x="49203" y="153766"/>
                  </a:lnTo>
                  <a:lnTo>
                    <a:pt x="79405" y="133974"/>
                  </a:lnTo>
                  <a:lnTo>
                    <a:pt x="107701" y="102232"/>
                  </a:lnTo>
                  <a:lnTo>
                    <a:pt x="131242" y="69807"/>
                  </a:lnTo>
                  <a:lnTo>
                    <a:pt x="137591" y="64344"/>
                  </a:lnTo>
                  <a:lnTo>
                    <a:pt x="138173" y="62887"/>
                  </a:lnTo>
                  <a:lnTo>
                    <a:pt x="137768" y="61915"/>
                  </a:lnTo>
                  <a:lnTo>
                    <a:pt x="136703" y="62855"/>
                  </a:lnTo>
                  <a:lnTo>
                    <a:pt x="120398" y="89691"/>
                  </a:lnTo>
                  <a:lnTo>
                    <a:pt x="114516" y="108106"/>
                  </a:lnTo>
                  <a:lnTo>
                    <a:pt x="115667" y="134736"/>
                  </a:lnTo>
                  <a:lnTo>
                    <a:pt x="119027" y="147705"/>
                  </a:lnTo>
                  <a:lnTo>
                    <a:pt x="123416" y="152592"/>
                  </a:lnTo>
                  <a:lnTo>
                    <a:pt x="136759" y="160139"/>
                  </a:lnTo>
                  <a:lnTo>
                    <a:pt x="143175" y="160882"/>
                  </a:lnTo>
                  <a:lnTo>
                    <a:pt x="154537" y="157473"/>
                  </a:lnTo>
                  <a:lnTo>
                    <a:pt x="187396" y="135793"/>
                  </a:lnTo>
                  <a:lnTo>
                    <a:pt x="215623" y="105641"/>
                  </a:lnTo>
                  <a:lnTo>
                    <a:pt x="239220" y="74021"/>
                  </a:lnTo>
                  <a:lnTo>
                    <a:pt x="263872" y="42257"/>
                  </a:lnTo>
                  <a:lnTo>
                    <a:pt x="293972" y="12409"/>
                  </a:lnTo>
                  <a:lnTo>
                    <a:pt x="298783" y="9214"/>
                  </a:lnTo>
                  <a:lnTo>
                    <a:pt x="303578" y="8671"/>
                  </a:lnTo>
                  <a:lnTo>
                    <a:pt x="313139" y="12301"/>
                  </a:lnTo>
                  <a:lnTo>
                    <a:pt x="316324" y="15492"/>
                  </a:lnTo>
                  <a:lnTo>
                    <a:pt x="319863" y="23270"/>
                  </a:lnTo>
                  <a:lnTo>
                    <a:pt x="318062" y="55536"/>
                  </a:lnTo>
                  <a:lnTo>
                    <a:pt x="312502" y="85116"/>
                  </a:lnTo>
                  <a:lnTo>
                    <a:pt x="302035" y="112755"/>
                  </a:lnTo>
                  <a:lnTo>
                    <a:pt x="289185" y="144835"/>
                  </a:lnTo>
                  <a:lnTo>
                    <a:pt x="276694" y="165286"/>
                  </a:lnTo>
                  <a:lnTo>
                    <a:pt x="267589" y="173718"/>
                  </a:lnTo>
                  <a:lnTo>
                    <a:pt x="254017" y="177995"/>
                  </a:lnTo>
                  <a:lnTo>
                    <a:pt x="238990" y="179102"/>
                  </a:lnTo>
                  <a:lnTo>
                    <a:pt x="227019" y="176948"/>
                  </a:lnTo>
                  <a:lnTo>
                    <a:pt x="211355" y="167481"/>
                  </a:lnTo>
                  <a:lnTo>
                    <a:pt x="203624" y="156967"/>
                  </a:lnTo>
                  <a:lnTo>
                    <a:pt x="194106" y="124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"/>
            <p:cNvSpPr/>
            <p:nvPr>
              <p:custDataLst>
                <p:tags r:id="rId34"/>
              </p:custDataLst>
            </p:nvPr>
          </p:nvSpPr>
          <p:spPr>
            <a:xfrm>
              <a:off x="978694" y="407194"/>
              <a:ext cx="150020" cy="42863"/>
            </a:xfrm>
            <a:custGeom>
              <a:avLst/>
              <a:gdLst/>
              <a:ahLst/>
              <a:cxnLst/>
              <a:rect l="0" t="0" r="0" b="0"/>
              <a:pathLst>
                <a:path w="150020" h="42863">
                  <a:moveTo>
                    <a:pt x="0" y="42862"/>
                  </a:moveTo>
                  <a:lnTo>
                    <a:pt x="0" y="42862"/>
                  </a:lnTo>
                  <a:lnTo>
                    <a:pt x="3792" y="39070"/>
                  </a:lnTo>
                  <a:lnTo>
                    <a:pt x="35669" y="28389"/>
                  </a:lnTo>
                  <a:lnTo>
                    <a:pt x="68076" y="19013"/>
                  </a:lnTo>
                  <a:lnTo>
                    <a:pt x="98555" y="10311"/>
                  </a:lnTo>
                  <a:lnTo>
                    <a:pt x="133390" y="1675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7"/>
            <p:cNvSpPr/>
            <p:nvPr>
              <p:custDataLst>
                <p:tags r:id="rId35"/>
              </p:custDataLst>
            </p:nvPr>
          </p:nvSpPr>
          <p:spPr>
            <a:xfrm>
              <a:off x="1000125" y="211216"/>
              <a:ext cx="164307" cy="353141"/>
            </a:xfrm>
            <a:custGeom>
              <a:avLst/>
              <a:gdLst/>
              <a:ahLst/>
              <a:cxnLst/>
              <a:rect l="0" t="0" r="0" b="0"/>
              <a:pathLst>
                <a:path w="164307" h="353141">
                  <a:moveTo>
                    <a:pt x="164306" y="10240"/>
                  </a:moveTo>
                  <a:lnTo>
                    <a:pt x="164306" y="10240"/>
                  </a:lnTo>
                  <a:lnTo>
                    <a:pt x="145227" y="2469"/>
                  </a:lnTo>
                  <a:lnTo>
                    <a:pt x="142062" y="297"/>
                  </a:lnTo>
                  <a:lnTo>
                    <a:pt x="132195" y="0"/>
                  </a:lnTo>
                  <a:lnTo>
                    <a:pt x="110250" y="6277"/>
                  </a:lnTo>
                  <a:lnTo>
                    <a:pt x="91669" y="16651"/>
                  </a:lnTo>
                  <a:lnTo>
                    <a:pt x="74874" y="33571"/>
                  </a:lnTo>
                  <a:lnTo>
                    <a:pt x="62646" y="57387"/>
                  </a:lnTo>
                  <a:lnTo>
                    <a:pt x="50068" y="87550"/>
                  </a:lnTo>
                  <a:lnTo>
                    <a:pt x="39186" y="116832"/>
                  </a:lnTo>
                  <a:lnTo>
                    <a:pt x="31174" y="145720"/>
                  </a:lnTo>
                  <a:lnTo>
                    <a:pt x="24968" y="174435"/>
                  </a:lnTo>
                  <a:lnTo>
                    <a:pt x="19563" y="203072"/>
                  </a:lnTo>
                  <a:lnTo>
                    <a:pt x="16632" y="229558"/>
                  </a:lnTo>
                  <a:lnTo>
                    <a:pt x="14982" y="264665"/>
                  </a:lnTo>
                  <a:lnTo>
                    <a:pt x="12377" y="295175"/>
                  </a:lnTo>
                  <a:lnTo>
                    <a:pt x="4385" y="326345"/>
                  </a:lnTo>
                  <a:lnTo>
                    <a:pt x="0" y="353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8"/>
            <p:cNvSpPr/>
            <p:nvPr>
              <p:custDataLst>
                <p:tags r:id="rId36"/>
              </p:custDataLst>
            </p:nvPr>
          </p:nvSpPr>
          <p:spPr>
            <a:xfrm>
              <a:off x="860515" y="271463"/>
              <a:ext cx="14816" cy="128588"/>
            </a:xfrm>
            <a:custGeom>
              <a:avLst/>
              <a:gdLst/>
              <a:ahLst/>
              <a:cxnLst/>
              <a:rect l="0" t="0" r="0" b="0"/>
              <a:pathLst>
                <a:path w="14816" h="128588">
                  <a:moveTo>
                    <a:pt x="11023" y="0"/>
                  </a:moveTo>
                  <a:lnTo>
                    <a:pt x="11023" y="0"/>
                  </a:lnTo>
                  <a:lnTo>
                    <a:pt x="14815" y="7584"/>
                  </a:lnTo>
                  <a:lnTo>
                    <a:pt x="14560" y="15541"/>
                  </a:lnTo>
                  <a:lnTo>
                    <a:pt x="7929" y="44962"/>
                  </a:lnTo>
                  <a:lnTo>
                    <a:pt x="3885" y="78378"/>
                  </a:lnTo>
                  <a:lnTo>
                    <a:pt x="0" y="103833"/>
                  </a:lnTo>
                  <a:lnTo>
                    <a:pt x="3879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6"/>
          <p:cNvGrpSpPr/>
          <p:nvPr/>
        </p:nvGrpSpPr>
        <p:grpSpPr>
          <a:xfrm>
            <a:off x="2043113" y="155114"/>
            <a:ext cx="247004" cy="352093"/>
            <a:chOff x="2043113" y="155114"/>
            <a:chExt cx="247004" cy="352093"/>
          </a:xfrm>
        </p:grpSpPr>
        <p:sp>
          <p:nvSpPr>
            <p:cNvPr id="15" name="SMARTInkShape-89"/>
            <p:cNvSpPr/>
            <p:nvPr>
              <p:custDataLst>
                <p:tags r:id="rId26"/>
              </p:custDataLst>
            </p:nvPr>
          </p:nvSpPr>
          <p:spPr>
            <a:xfrm>
              <a:off x="2243645" y="155114"/>
              <a:ext cx="46472" cy="352093"/>
            </a:xfrm>
            <a:custGeom>
              <a:avLst/>
              <a:gdLst/>
              <a:ahLst/>
              <a:cxnLst/>
              <a:rect l="0" t="0" r="0" b="0"/>
              <a:pathLst>
                <a:path w="46472" h="352093">
                  <a:moveTo>
                    <a:pt x="42355" y="9192"/>
                  </a:moveTo>
                  <a:lnTo>
                    <a:pt x="42355" y="9192"/>
                  </a:lnTo>
                  <a:lnTo>
                    <a:pt x="46147" y="1608"/>
                  </a:lnTo>
                  <a:lnTo>
                    <a:pt x="46471" y="167"/>
                  </a:lnTo>
                  <a:lnTo>
                    <a:pt x="45893" y="0"/>
                  </a:lnTo>
                  <a:lnTo>
                    <a:pt x="44713" y="683"/>
                  </a:lnTo>
                  <a:lnTo>
                    <a:pt x="37118" y="26179"/>
                  </a:lnTo>
                  <a:lnTo>
                    <a:pt x="32619" y="49286"/>
                  </a:lnTo>
                  <a:lnTo>
                    <a:pt x="25857" y="79664"/>
                  </a:lnTo>
                  <a:lnTo>
                    <a:pt x="18354" y="114332"/>
                  </a:lnTo>
                  <a:lnTo>
                    <a:pt x="15242" y="132466"/>
                  </a:lnTo>
                  <a:lnTo>
                    <a:pt x="12373" y="150906"/>
                  </a:lnTo>
                  <a:lnTo>
                    <a:pt x="9186" y="186212"/>
                  </a:lnTo>
                  <a:lnTo>
                    <a:pt x="6976" y="219630"/>
                  </a:lnTo>
                  <a:lnTo>
                    <a:pt x="3347" y="250358"/>
                  </a:lnTo>
                  <a:lnTo>
                    <a:pt x="1206" y="277773"/>
                  </a:lnTo>
                  <a:lnTo>
                    <a:pt x="0" y="311286"/>
                  </a:lnTo>
                  <a:lnTo>
                    <a:pt x="1760" y="334181"/>
                  </a:lnTo>
                  <a:lnTo>
                    <a:pt x="3385" y="340151"/>
                  </a:lnTo>
                  <a:lnTo>
                    <a:pt x="6850" y="344132"/>
                  </a:lnTo>
                  <a:lnTo>
                    <a:pt x="28068" y="3520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0"/>
            <p:cNvSpPr/>
            <p:nvPr>
              <p:custDataLst>
                <p:tags r:id="rId27"/>
              </p:custDataLst>
            </p:nvPr>
          </p:nvSpPr>
          <p:spPr>
            <a:xfrm>
              <a:off x="2043113" y="307181"/>
              <a:ext cx="207169" cy="165973"/>
            </a:xfrm>
            <a:custGeom>
              <a:avLst/>
              <a:gdLst/>
              <a:ahLst/>
              <a:cxnLst/>
              <a:rect l="0" t="0" r="0" b="0"/>
              <a:pathLst>
                <a:path w="207169" h="165973">
                  <a:moveTo>
                    <a:pt x="0" y="164307"/>
                  </a:moveTo>
                  <a:lnTo>
                    <a:pt x="0" y="164307"/>
                  </a:lnTo>
                  <a:lnTo>
                    <a:pt x="34188" y="141509"/>
                  </a:lnTo>
                  <a:lnTo>
                    <a:pt x="61397" y="116815"/>
                  </a:lnTo>
                  <a:lnTo>
                    <a:pt x="72255" y="98641"/>
                  </a:lnTo>
                  <a:lnTo>
                    <a:pt x="84291" y="66798"/>
                  </a:lnTo>
                  <a:lnTo>
                    <a:pt x="86940" y="42917"/>
                  </a:lnTo>
                  <a:lnTo>
                    <a:pt x="86535" y="30993"/>
                  </a:lnTo>
                  <a:lnTo>
                    <a:pt x="81502" y="23837"/>
                  </a:lnTo>
                  <a:lnTo>
                    <a:pt x="73385" y="19860"/>
                  </a:lnTo>
                  <a:lnTo>
                    <a:pt x="54840" y="18352"/>
                  </a:lnTo>
                  <a:lnTo>
                    <a:pt x="41306" y="22973"/>
                  </a:lnTo>
                  <a:lnTo>
                    <a:pt x="30000" y="34552"/>
                  </a:lnTo>
                  <a:lnTo>
                    <a:pt x="9806" y="64063"/>
                  </a:lnTo>
                  <a:lnTo>
                    <a:pt x="4358" y="80596"/>
                  </a:lnTo>
                  <a:lnTo>
                    <a:pt x="3524" y="100114"/>
                  </a:lnTo>
                  <a:lnTo>
                    <a:pt x="11980" y="134703"/>
                  </a:lnTo>
                  <a:lnTo>
                    <a:pt x="20141" y="150091"/>
                  </a:lnTo>
                  <a:lnTo>
                    <a:pt x="33660" y="163887"/>
                  </a:lnTo>
                  <a:lnTo>
                    <a:pt x="53589" y="165972"/>
                  </a:lnTo>
                  <a:lnTo>
                    <a:pt x="78586" y="162666"/>
                  </a:lnTo>
                  <a:lnTo>
                    <a:pt x="100279" y="153258"/>
                  </a:lnTo>
                  <a:lnTo>
                    <a:pt x="134134" y="123198"/>
                  </a:lnTo>
                  <a:lnTo>
                    <a:pt x="155394" y="93384"/>
                  </a:lnTo>
                  <a:lnTo>
                    <a:pt x="174632" y="60554"/>
                  </a:lnTo>
                  <a:lnTo>
                    <a:pt x="2071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7"/>
          <p:cNvGrpSpPr/>
          <p:nvPr/>
        </p:nvGrpSpPr>
        <p:grpSpPr>
          <a:xfrm>
            <a:off x="2556720" y="241245"/>
            <a:ext cx="1405351" cy="430269"/>
            <a:chOff x="2556720" y="241245"/>
            <a:chExt cx="1405351" cy="430269"/>
          </a:xfrm>
        </p:grpSpPr>
        <p:sp>
          <p:nvSpPr>
            <p:cNvPr id="18" name="SMARTInkShape-91"/>
            <p:cNvSpPr/>
            <p:nvPr>
              <p:custDataLst>
                <p:tags r:id="rId19"/>
              </p:custDataLst>
            </p:nvPr>
          </p:nvSpPr>
          <p:spPr>
            <a:xfrm>
              <a:off x="2556720" y="241245"/>
              <a:ext cx="461558" cy="270857"/>
            </a:xfrm>
            <a:custGeom>
              <a:avLst/>
              <a:gdLst/>
              <a:ahLst/>
              <a:cxnLst/>
              <a:rect l="0" t="0" r="0" b="0"/>
              <a:pathLst>
                <a:path w="461558" h="270857">
                  <a:moveTo>
                    <a:pt x="143618" y="201668"/>
                  </a:moveTo>
                  <a:lnTo>
                    <a:pt x="143618" y="201668"/>
                  </a:lnTo>
                  <a:lnTo>
                    <a:pt x="141501" y="180844"/>
                  </a:lnTo>
                  <a:lnTo>
                    <a:pt x="133675" y="151781"/>
                  </a:lnTo>
                  <a:lnTo>
                    <a:pt x="123033" y="130266"/>
                  </a:lnTo>
                  <a:lnTo>
                    <a:pt x="112243" y="120192"/>
                  </a:lnTo>
                  <a:lnTo>
                    <a:pt x="106033" y="116394"/>
                  </a:lnTo>
                  <a:lnTo>
                    <a:pt x="100305" y="114656"/>
                  </a:lnTo>
                  <a:lnTo>
                    <a:pt x="89707" y="114842"/>
                  </a:lnTo>
                  <a:lnTo>
                    <a:pt x="64265" y="127131"/>
                  </a:lnTo>
                  <a:lnTo>
                    <a:pt x="50406" y="135732"/>
                  </a:lnTo>
                  <a:lnTo>
                    <a:pt x="27809" y="164801"/>
                  </a:lnTo>
                  <a:lnTo>
                    <a:pt x="8059" y="194297"/>
                  </a:lnTo>
                  <a:lnTo>
                    <a:pt x="3239" y="201516"/>
                  </a:lnTo>
                  <a:lnTo>
                    <a:pt x="0" y="220121"/>
                  </a:lnTo>
                  <a:lnTo>
                    <a:pt x="2000" y="239238"/>
                  </a:lnTo>
                  <a:lnTo>
                    <a:pt x="8180" y="253026"/>
                  </a:lnTo>
                  <a:lnTo>
                    <a:pt x="22569" y="262329"/>
                  </a:lnTo>
                  <a:lnTo>
                    <a:pt x="39812" y="267522"/>
                  </a:lnTo>
                  <a:lnTo>
                    <a:pt x="52767" y="267184"/>
                  </a:lnTo>
                  <a:lnTo>
                    <a:pt x="72778" y="258739"/>
                  </a:lnTo>
                  <a:lnTo>
                    <a:pt x="106576" y="235166"/>
                  </a:lnTo>
                  <a:lnTo>
                    <a:pt x="133613" y="208242"/>
                  </a:lnTo>
                  <a:lnTo>
                    <a:pt x="149490" y="183952"/>
                  </a:lnTo>
                  <a:lnTo>
                    <a:pt x="164484" y="159398"/>
                  </a:lnTo>
                  <a:lnTo>
                    <a:pt x="177498" y="134462"/>
                  </a:lnTo>
                  <a:lnTo>
                    <a:pt x="185927" y="107505"/>
                  </a:lnTo>
                  <a:lnTo>
                    <a:pt x="194436" y="81765"/>
                  </a:lnTo>
                  <a:lnTo>
                    <a:pt x="206035" y="49195"/>
                  </a:lnTo>
                  <a:lnTo>
                    <a:pt x="212382" y="22347"/>
                  </a:lnTo>
                  <a:lnTo>
                    <a:pt x="214527" y="0"/>
                  </a:lnTo>
                  <a:lnTo>
                    <a:pt x="207214" y="31961"/>
                  </a:lnTo>
                  <a:lnTo>
                    <a:pt x="200561" y="61426"/>
                  </a:lnTo>
                  <a:lnTo>
                    <a:pt x="191446" y="95291"/>
                  </a:lnTo>
                  <a:lnTo>
                    <a:pt x="180808" y="128345"/>
                  </a:lnTo>
                  <a:lnTo>
                    <a:pt x="172629" y="160363"/>
                  </a:lnTo>
                  <a:lnTo>
                    <a:pt x="167295" y="192869"/>
                  </a:lnTo>
                  <a:lnTo>
                    <a:pt x="167831" y="218375"/>
                  </a:lnTo>
                  <a:lnTo>
                    <a:pt x="169285" y="224712"/>
                  </a:lnTo>
                  <a:lnTo>
                    <a:pt x="182708" y="245008"/>
                  </a:lnTo>
                  <a:lnTo>
                    <a:pt x="195122" y="252680"/>
                  </a:lnTo>
                  <a:lnTo>
                    <a:pt x="201767" y="254726"/>
                  </a:lnTo>
                  <a:lnTo>
                    <a:pt x="215499" y="252766"/>
                  </a:lnTo>
                  <a:lnTo>
                    <a:pt x="243718" y="238572"/>
                  </a:lnTo>
                  <a:lnTo>
                    <a:pt x="272222" y="209075"/>
                  </a:lnTo>
                  <a:lnTo>
                    <a:pt x="292054" y="181990"/>
                  </a:lnTo>
                  <a:lnTo>
                    <a:pt x="306670" y="146510"/>
                  </a:lnTo>
                  <a:lnTo>
                    <a:pt x="310542" y="130322"/>
                  </a:lnTo>
                  <a:lnTo>
                    <a:pt x="308258" y="106533"/>
                  </a:lnTo>
                  <a:lnTo>
                    <a:pt x="304633" y="99854"/>
                  </a:lnTo>
                  <a:lnTo>
                    <a:pt x="300967" y="100454"/>
                  </a:lnTo>
                  <a:lnTo>
                    <a:pt x="275081" y="121017"/>
                  </a:lnTo>
                  <a:lnTo>
                    <a:pt x="264238" y="138877"/>
                  </a:lnTo>
                  <a:lnTo>
                    <a:pt x="253463" y="171155"/>
                  </a:lnTo>
                  <a:lnTo>
                    <a:pt x="245807" y="201285"/>
                  </a:lnTo>
                  <a:lnTo>
                    <a:pt x="245392" y="215785"/>
                  </a:lnTo>
                  <a:lnTo>
                    <a:pt x="251592" y="244496"/>
                  </a:lnTo>
                  <a:lnTo>
                    <a:pt x="256694" y="257215"/>
                  </a:lnTo>
                  <a:lnTo>
                    <a:pt x="264253" y="265514"/>
                  </a:lnTo>
                  <a:lnTo>
                    <a:pt x="275021" y="269731"/>
                  </a:lnTo>
                  <a:lnTo>
                    <a:pt x="281226" y="270856"/>
                  </a:lnTo>
                  <a:lnTo>
                    <a:pt x="298704" y="263639"/>
                  </a:lnTo>
                  <a:lnTo>
                    <a:pt x="326623" y="241725"/>
                  </a:lnTo>
                  <a:lnTo>
                    <a:pt x="349977" y="215124"/>
                  </a:lnTo>
                  <a:lnTo>
                    <a:pt x="369861" y="187134"/>
                  </a:lnTo>
                  <a:lnTo>
                    <a:pt x="387924" y="158732"/>
                  </a:lnTo>
                  <a:lnTo>
                    <a:pt x="411568" y="124483"/>
                  </a:lnTo>
                  <a:lnTo>
                    <a:pt x="430732" y="102078"/>
                  </a:lnTo>
                  <a:lnTo>
                    <a:pt x="437382" y="97874"/>
                  </a:lnTo>
                  <a:lnTo>
                    <a:pt x="441854" y="98341"/>
                  </a:lnTo>
                  <a:lnTo>
                    <a:pt x="453173" y="103092"/>
                  </a:lnTo>
                  <a:lnTo>
                    <a:pt x="457144" y="107376"/>
                  </a:lnTo>
                  <a:lnTo>
                    <a:pt x="461557" y="118485"/>
                  </a:lnTo>
                  <a:lnTo>
                    <a:pt x="460248" y="149504"/>
                  </a:lnTo>
                  <a:lnTo>
                    <a:pt x="454734" y="166842"/>
                  </a:lnTo>
                  <a:lnTo>
                    <a:pt x="438617" y="200991"/>
                  </a:lnTo>
                  <a:lnTo>
                    <a:pt x="412466" y="233149"/>
                  </a:lnTo>
                  <a:lnTo>
                    <a:pt x="393649" y="258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2"/>
            <p:cNvSpPr/>
            <p:nvPr>
              <p:custDataLst>
                <p:tags r:id="rId20"/>
              </p:custDataLst>
            </p:nvPr>
          </p:nvSpPr>
          <p:spPr>
            <a:xfrm>
              <a:off x="3085770" y="361846"/>
              <a:ext cx="157494" cy="131074"/>
            </a:xfrm>
            <a:custGeom>
              <a:avLst/>
              <a:gdLst/>
              <a:ahLst/>
              <a:cxnLst/>
              <a:rect l="0" t="0" r="0" b="0"/>
              <a:pathLst>
                <a:path w="157494" h="131074">
                  <a:moveTo>
                    <a:pt x="121774" y="31060"/>
                  </a:moveTo>
                  <a:lnTo>
                    <a:pt x="121774" y="31060"/>
                  </a:lnTo>
                  <a:lnTo>
                    <a:pt x="121774" y="27268"/>
                  </a:lnTo>
                  <a:lnTo>
                    <a:pt x="119657" y="23289"/>
                  </a:lnTo>
                  <a:lnTo>
                    <a:pt x="103886" y="7018"/>
                  </a:lnTo>
                  <a:lnTo>
                    <a:pt x="95038" y="1060"/>
                  </a:lnTo>
                  <a:lnTo>
                    <a:pt x="81581" y="0"/>
                  </a:lnTo>
                  <a:lnTo>
                    <a:pt x="54656" y="5787"/>
                  </a:lnTo>
                  <a:lnTo>
                    <a:pt x="39004" y="16075"/>
                  </a:lnTo>
                  <a:lnTo>
                    <a:pt x="14584" y="50090"/>
                  </a:lnTo>
                  <a:lnTo>
                    <a:pt x="3755" y="69151"/>
                  </a:lnTo>
                  <a:lnTo>
                    <a:pt x="0" y="88206"/>
                  </a:lnTo>
                  <a:lnTo>
                    <a:pt x="110" y="97733"/>
                  </a:lnTo>
                  <a:lnTo>
                    <a:pt x="2564" y="104877"/>
                  </a:lnTo>
                  <a:lnTo>
                    <a:pt x="11642" y="114932"/>
                  </a:lnTo>
                  <a:lnTo>
                    <a:pt x="17396" y="117138"/>
                  </a:lnTo>
                  <a:lnTo>
                    <a:pt x="30140" y="117471"/>
                  </a:lnTo>
                  <a:lnTo>
                    <a:pt x="50702" y="109404"/>
                  </a:lnTo>
                  <a:lnTo>
                    <a:pt x="83288" y="83218"/>
                  </a:lnTo>
                  <a:lnTo>
                    <a:pt x="110973" y="59605"/>
                  </a:lnTo>
                  <a:lnTo>
                    <a:pt x="116973" y="50097"/>
                  </a:lnTo>
                  <a:lnTo>
                    <a:pt x="122942" y="33174"/>
                  </a:lnTo>
                  <a:lnTo>
                    <a:pt x="127737" y="25745"/>
                  </a:lnTo>
                  <a:lnTo>
                    <a:pt x="118871" y="55340"/>
                  </a:lnTo>
                  <a:lnTo>
                    <a:pt x="118631" y="69897"/>
                  </a:lnTo>
                  <a:lnTo>
                    <a:pt x="124945" y="103555"/>
                  </a:lnTo>
                  <a:lnTo>
                    <a:pt x="131533" y="121685"/>
                  </a:lnTo>
                  <a:lnTo>
                    <a:pt x="135424" y="124814"/>
                  </a:lnTo>
                  <a:lnTo>
                    <a:pt x="157493" y="131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3"/>
            <p:cNvSpPr/>
            <p:nvPr>
              <p:custDataLst>
                <p:tags r:id="rId21"/>
              </p:custDataLst>
            </p:nvPr>
          </p:nvSpPr>
          <p:spPr>
            <a:xfrm>
              <a:off x="3293269" y="392906"/>
              <a:ext cx="35720" cy="64295"/>
            </a:xfrm>
            <a:custGeom>
              <a:avLst/>
              <a:gdLst/>
              <a:ahLst/>
              <a:cxnLst/>
              <a:rect l="0" t="0" r="0" b="0"/>
              <a:pathLst>
                <a:path w="35720" h="64295">
                  <a:moveTo>
                    <a:pt x="0" y="0"/>
                  </a:moveTo>
                  <a:lnTo>
                    <a:pt x="0" y="0"/>
                  </a:lnTo>
                  <a:lnTo>
                    <a:pt x="794" y="20254"/>
                  </a:lnTo>
                  <a:lnTo>
                    <a:pt x="8069" y="51177"/>
                  </a:lnTo>
                  <a:lnTo>
                    <a:pt x="14434" y="57935"/>
                  </a:lnTo>
                  <a:lnTo>
                    <a:pt x="20438" y="61468"/>
                  </a:lnTo>
                  <a:lnTo>
                    <a:pt x="35719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4"/>
            <p:cNvSpPr/>
            <p:nvPr>
              <p:custDataLst>
                <p:tags r:id="rId22"/>
              </p:custDataLst>
            </p:nvPr>
          </p:nvSpPr>
          <p:spPr>
            <a:xfrm>
              <a:off x="3357737" y="328613"/>
              <a:ext cx="35545" cy="342901"/>
            </a:xfrm>
            <a:custGeom>
              <a:avLst/>
              <a:gdLst/>
              <a:ahLst/>
              <a:cxnLst/>
              <a:rect l="0" t="0" r="0" b="0"/>
              <a:pathLst>
                <a:path w="35545" h="342901">
                  <a:moveTo>
                    <a:pt x="35544" y="0"/>
                  </a:moveTo>
                  <a:lnTo>
                    <a:pt x="35544" y="0"/>
                  </a:lnTo>
                  <a:lnTo>
                    <a:pt x="31752" y="27470"/>
                  </a:lnTo>
                  <a:lnTo>
                    <a:pt x="25601" y="53471"/>
                  </a:lnTo>
                  <a:lnTo>
                    <a:pt x="18751" y="85076"/>
                  </a:lnTo>
                  <a:lnTo>
                    <a:pt x="16175" y="110042"/>
                  </a:lnTo>
                  <a:lnTo>
                    <a:pt x="14235" y="136220"/>
                  </a:lnTo>
                  <a:lnTo>
                    <a:pt x="10728" y="161084"/>
                  </a:lnTo>
                  <a:lnTo>
                    <a:pt x="6523" y="187480"/>
                  </a:lnTo>
                  <a:lnTo>
                    <a:pt x="2802" y="214293"/>
                  </a:lnTo>
                  <a:lnTo>
                    <a:pt x="1148" y="239439"/>
                  </a:lnTo>
                  <a:lnTo>
                    <a:pt x="217" y="272116"/>
                  </a:lnTo>
                  <a:lnTo>
                    <a:pt x="0" y="296359"/>
                  </a:lnTo>
                  <a:lnTo>
                    <a:pt x="6969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5"/>
            <p:cNvSpPr/>
            <p:nvPr>
              <p:custDataLst>
                <p:tags r:id="rId23"/>
              </p:custDataLst>
            </p:nvPr>
          </p:nvSpPr>
          <p:spPr>
            <a:xfrm>
              <a:off x="3486237" y="393899"/>
              <a:ext cx="121358" cy="156171"/>
            </a:xfrm>
            <a:custGeom>
              <a:avLst/>
              <a:gdLst/>
              <a:ahLst/>
              <a:cxnLst/>
              <a:rect l="0" t="0" r="0" b="0"/>
              <a:pathLst>
                <a:path w="121358" h="156171">
                  <a:moveTo>
                    <a:pt x="7057" y="6151"/>
                  </a:moveTo>
                  <a:lnTo>
                    <a:pt x="7057" y="6151"/>
                  </a:lnTo>
                  <a:lnTo>
                    <a:pt x="7057" y="0"/>
                  </a:lnTo>
                  <a:lnTo>
                    <a:pt x="7057" y="3094"/>
                  </a:lnTo>
                  <a:lnTo>
                    <a:pt x="906" y="29561"/>
                  </a:lnTo>
                  <a:lnTo>
                    <a:pt x="207" y="64769"/>
                  </a:lnTo>
                  <a:lnTo>
                    <a:pt x="0" y="95221"/>
                  </a:lnTo>
                  <a:lnTo>
                    <a:pt x="5633" y="125257"/>
                  </a:lnTo>
                  <a:lnTo>
                    <a:pt x="9864" y="133964"/>
                  </a:lnTo>
                  <a:lnTo>
                    <a:pt x="14390" y="138363"/>
                  </a:lnTo>
                  <a:lnTo>
                    <a:pt x="16708" y="139536"/>
                  </a:lnTo>
                  <a:lnTo>
                    <a:pt x="19841" y="138731"/>
                  </a:lnTo>
                  <a:lnTo>
                    <a:pt x="36276" y="126031"/>
                  </a:lnTo>
                  <a:lnTo>
                    <a:pt x="64263" y="93228"/>
                  </a:lnTo>
                  <a:lnTo>
                    <a:pt x="72963" y="82158"/>
                  </a:lnTo>
                  <a:lnTo>
                    <a:pt x="95034" y="47347"/>
                  </a:lnTo>
                  <a:lnTo>
                    <a:pt x="103150" y="32557"/>
                  </a:lnTo>
                  <a:lnTo>
                    <a:pt x="106553" y="16145"/>
                  </a:lnTo>
                  <a:lnTo>
                    <a:pt x="106917" y="25516"/>
                  </a:lnTo>
                  <a:lnTo>
                    <a:pt x="99439" y="54751"/>
                  </a:lnTo>
                  <a:lnTo>
                    <a:pt x="93366" y="89319"/>
                  </a:lnTo>
                  <a:lnTo>
                    <a:pt x="96747" y="118900"/>
                  </a:lnTo>
                  <a:lnTo>
                    <a:pt x="102746" y="135901"/>
                  </a:lnTo>
                  <a:lnTo>
                    <a:pt x="109910" y="147161"/>
                  </a:lnTo>
                  <a:lnTo>
                    <a:pt x="121357" y="156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6"/>
            <p:cNvSpPr/>
            <p:nvPr>
              <p:custDataLst>
                <p:tags r:id="rId24"/>
              </p:custDataLst>
            </p:nvPr>
          </p:nvSpPr>
          <p:spPr>
            <a:xfrm>
              <a:off x="3700943" y="392906"/>
              <a:ext cx="142396" cy="169209"/>
            </a:xfrm>
            <a:custGeom>
              <a:avLst/>
              <a:gdLst/>
              <a:ahLst/>
              <a:cxnLst/>
              <a:rect l="0" t="0" r="0" b="0"/>
              <a:pathLst>
                <a:path w="142396" h="169209">
                  <a:moveTo>
                    <a:pt x="13807" y="0"/>
                  </a:moveTo>
                  <a:lnTo>
                    <a:pt x="13807" y="0"/>
                  </a:lnTo>
                  <a:lnTo>
                    <a:pt x="13013" y="16316"/>
                  </a:lnTo>
                  <a:lnTo>
                    <a:pt x="8153" y="46233"/>
                  </a:lnTo>
                  <a:lnTo>
                    <a:pt x="4988" y="80374"/>
                  </a:lnTo>
                  <a:lnTo>
                    <a:pt x="1140" y="111921"/>
                  </a:lnTo>
                  <a:lnTo>
                    <a:pt x="0" y="142964"/>
                  </a:lnTo>
                  <a:lnTo>
                    <a:pt x="527" y="155615"/>
                  </a:lnTo>
                  <a:lnTo>
                    <a:pt x="3406" y="163883"/>
                  </a:lnTo>
                  <a:lnTo>
                    <a:pt x="5286" y="166405"/>
                  </a:lnTo>
                  <a:lnTo>
                    <a:pt x="9491" y="169208"/>
                  </a:lnTo>
                  <a:lnTo>
                    <a:pt x="10930" y="168368"/>
                  </a:lnTo>
                  <a:lnTo>
                    <a:pt x="17220" y="139990"/>
                  </a:lnTo>
                  <a:lnTo>
                    <a:pt x="25917" y="108791"/>
                  </a:lnTo>
                  <a:lnTo>
                    <a:pt x="37646" y="73907"/>
                  </a:lnTo>
                  <a:lnTo>
                    <a:pt x="52059" y="44144"/>
                  </a:lnTo>
                  <a:lnTo>
                    <a:pt x="58060" y="32584"/>
                  </a:lnTo>
                  <a:lnTo>
                    <a:pt x="67606" y="24272"/>
                  </a:lnTo>
                  <a:lnTo>
                    <a:pt x="91467" y="9510"/>
                  </a:lnTo>
                  <a:lnTo>
                    <a:pt x="94155" y="8721"/>
                  </a:lnTo>
                  <a:lnTo>
                    <a:pt x="95948" y="8989"/>
                  </a:lnTo>
                  <a:lnTo>
                    <a:pt x="97142" y="9962"/>
                  </a:lnTo>
                  <a:lnTo>
                    <a:pt x="97939" y="11404"/>
                  </a:lnTo>
                  <a:lnTo>
                    <a:pt x="93668" y="41454"/>
                  </a:lnTo>
                  <a:lnTo>
                    <a:pt x="92641" y="76892"/>
                  </a:lnTo>
                  <a:lnTo>
                    <a:pt x="98076" y="111961"/>
                  </a:lnTo>
                  <a:lnTo>
                    <a:pt x="98561" y="117503"/>
                  </a:lnTo>
                  <a:lnTo>
                    <a:pt x="103334" y="127895"/>
                  </a:lnTo>
                  <a:lnTo>
                    <a:pt x="106829" y="132888"/>
                  </a:lnTo>
                  <a:lnTo>
                    <a:pt x="142395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7"/>
            <p:cNvSpPr/>
            <p:nvPr>
              <p:custDataLst>
                <p:tags r:id="rId25"/>
              </p:custDataLst>
            </p:nvPr>
          </p:nvSpPr>
          <p:spPr>
            <a:xfrm>
              <a:off x="3894770" y="414338"/>
              <a:ext cx="67301" cy="136894"/>
            </a:xfrm>
            <a:custGeom>
              <a:avLst/>
              <a:gdLst/>
              <a:ahLst/>
              <a:cxnLst/>
              <a:rect l="0" t="0" r="0" b="0"/>
              <a:pathLst>
                <a:path w="67301" h="136894">
                  <a:moveTo>
                    <a:pt x="34293" y="0"/>
                  </a:moveTo>
                  <a:lnTo>
                    <a:pt x="34293" y="0"/>
                  </a:lnTo>
                  <a:lnTo>
                    <a:pt x="34293" y="3792"/>
                  </a:lnTo>
                  <a:lnTo>
                    <a:pt x="20867" y="35669"/>
                  </a:lnTo>
                  <a:lnTo>
                    <a:pt x="10651" y="64284"/>
                  </a:lnTo>
                  <a:lnTo>
                    <a:pt x="1782" y="92866"/>
                  </a:lnTo>
                  <a:lnTo>
                    <a:pt x="0" y="107155"/>
                  </a:lnTo>
                  <a:lnTo>
                    <a:pt x="3441" y="119326"/>
                  </a:lnTo>
                  <a:lnTo>
                    <a:pt x="14793" y="136283"/>
                  </a:lnTo>
                  <a:lnTo>
                    <a:pt x="18911" y="136893"/>
                  </a:lnTo>
                  <a:lnTo>
                    <a:pt x="29838" y="133337"/>
                  </a:lnTo>
                  <a:lnTo>
                    <a:pt x="45584" y="122410"/>
                  </a:lnTo>
                  <a:lnTo>
                    <a:pt x="60304" y="105325"/>
                  </a:lnTo>
                  <a:lnTo>
                    <a:pt x="65697" y="92055"/>
                  </a:lnTo>
                  <a:lnTo>
                    <a:pt x="67300" y="79807"/>
                  </a:lnTo>
                  <a:lnTo>
                    <a:pt x="65367" y="71717"/>
                  </a:lnTo>
                  <a:lnTo>
                    <a:pt x="55724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8"/>
          <p:cNvGrpSpPr/>
          <p:nvPr/>
        </p:nvGrpSpPr>
        <p:grpSpPr>
          <a:xfrm>
            <a:off x="4464960" y="185738"/>
            <a:ext cx="1371485" cy="378619"/>
            <a:chOff x="4464960" y="185738"/>
            <a:chExt cx="1371485" cy="378619"/>
          </a:xfrm>
        </p:grpSpPr>
        <p:sp>
          <p:nvSpPr>
            <p:cNvPr id="26" name="SMARTInkShape-98"/>
            <p:cNvSpPr/>
            <p:nvPr>
              <p:custDataLst>
                <p:tags r:id="rId10"/>
              </p:custDataLst>
            </p:nvPr>
          </p:nvSpPr>
          <p:spPr>
            <a:xfrm>
              <a:off x="4464960" y="185738"/>
              <a:ext cx="128472" cy="313577"/>
            </a:xfrm>
            <a:custGeom>
              <a:avLst/>
              <a:gdLst/>
              <a:ahLst/>
              <a:cxnLst/>
              <a:rect l="0" t="0" r="0" b="0"/>
              <a:pathLst>
                <a:path w="128472" h="313577">
                  <a:moveTo>
                    <a:pt x="42746" y="0"/>
                  </a:moveTo>
                  <a:lnTo>
                    <a:pt x="42746" y="0"/>
                  </a:lnTo>
                  <a:lnTo>
                    <a:pt x="42746" y="3792"/>
                  </a:lnTo>
                  <a:lnTo>
                    <a:pt x="34975" y="32827"/>
                  </a:lnTo>
                  <a:lnTo>
                    <a:pt x="30561" y="58246"/>
                  </a:lnTo>
                  <a:lnTo>
                    <a:pt x="25953" y="82772"/>
                  </a:lnTo>
                  <a:lnTo>
                    <a:pt x="21260" y="109019"/>
                  </a:lnTo>
                  <a:lnTo>
                    <a:pt x="17322" y="135765"/>
                  </a:lnTo>
                  <a:lnTo>
                    <a:pt x="15572" y="160881"/>
                  </a:lnTo>
                  <a:lnTo>
                    <a:pt x="12677" y="185273"/>
                  </a:lnTo>
                  <a:lnTo>
                    <a:pt x="8744" y="209343"/>
                  </a:lnTo>
                  <a:lnTo>
                    <a:pt x="2862" y="244413"/>
                  </a:lnTo>
                  <a:lnTo>
                    <a:pt x="766" y="273678"/>
                  </a:lnTo>
                  <a:lnTo>
                    <a:pt x="0" y="307629"/>
                  </a:lnTo>
                  <a:lnTo>
                    <a:pt x="1549" y="311449"/>
                  </a:lnTo>
                  <a:lnTo>
                    <a:pt x="4169" y="313201"/>
                  </a:lnTo>
                  <a:lnTo>
                    <a:pt x="7503" y="313576"/>
                  </a:lnTo>
                  <a:lnTo>
                    <a:pt x="13324" y="311875"/>
                  </a:lnTo>
                  <a:lnTo>
                    <a:pt x="43092" y="295154"/>
                  </a:lnTo>
                  <a:lnTo>
                    <a:pt x="55461" y="293563"/>
                  </a:lnTo>
                  <a:lnTo>
                    <a:pt x="89880" y="298636"/>
                  </a:lnTo>
                  <a:lnTo>
                    <a:pt x="128471" y="30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9"/>
            <p:cNvSpPr/>
            <p:nvPr>
              <p:custDataLst>
                <p:tags r:id="rId11"/>
              </p:custDataLst>
            </p:nvPr>
          </p:nvSpPr>
          <p:spPr>
            <a:xfrm>
              <a:off x="4664869" y="314325"/>
              <a:ext cx="135732" cy="171451"/>
            </a:xfrm>
            <a:custGeom>
              <a:avLst/>
              <a:gdLst/>
              <a:ahLst/>
              <a:cxnLst/>
              <a:rect l="0" t="0" r="0" b="0"/>
              <a:pathLst>
                <a:path w="135732" h="171451">
                  <a:moveTo>
                    <a:pt x="0" y="0"/>
                  </a:moveTo>
                  <a:lnTo>
                    <a:pt x="0" y="0"/>
                  </a:lnTo>
                  <a:lnTo>
                    <a:pt x="0" y="33233"/>
                  </a:lnTo>
                  <a:lnTo>
                    <a:pt x="0" y="61529"/>
                  </a:lnTo>
                  <a:lnTo>
                    <a:pt x="794" y="91168"/>
                  </a:lnTo>
                  <a:lnTo>
                    <a:pt x="5703" y="123145"/>
                  </a:lnTo>
                  <a:lnTo>
                    <a:pt x="14473" y="151854"/>
                  </a:lnTo>
                  <a:lnTo>
                    <a:pt x="23849" y="165639"/>
                  </a:lnTo>
                  <a:lnTo>
                    <a:pt x="30708" y="168867"/>
                  </a:lnTo>
                  <a:lnTo>
                    <a:pt x="34759" y="169728"/>
                  </a:lnTo>
                  <a:lnTo>
                    <a:pt x="39048" y="167127"/>
                  </a:lnTo>
                  <a:lnTo>
                    <a:pt x="58245" y="139111"/>
                  </a:lnTo>
                  <a:lnTo>
                    <a:pt x="73878" y="108951"/>
                  </a:lnTo>
                  <a:lnTo>
                    <a:pt x="86007" y="81230"/>
                  </a:lnTo>
                  <a:lnTo>
                    <a:pt x="97216" y="52911"/>
                  </a:lnTo>
                  <a:lnTo>
                    <a:pt x="102209" y="47328"/>
                  </a:lnTo>
                  <a:lnTo>
                    <a:pt x="104652" y="46633"/>
                  </a:lnTo>
                  <a:lnTo>
                    <a:pt x="107074" y="46964"/>
                  </a:lnTo>
                  <a:lnTo>
                    <a:pt x="109483" y="47978"/>
                  </a:lnTo>
                  <a:lnTo>
                    <a:pt x="111088" y="50242"/>
                  </a:lnTo>
                  <a:lnTo>
                    <a:pt x="112873" y="56990"/>
                  </a:lnTo>
                  <a:lnTo>
                    <a:pt x="114018" y="91367"/>
                  </a:lnTo>
                  <a:lnTo>
                    <a:pt x="114216" y="122410"/>
                  </a:lnTo>
                  <a:lnTo>
                    <a:pt x="114263" y="136690"/>
                  </a:lnTo>
                  <a:lnTo>
                    <a:pt x="121873" y="157447"/>
                  </a:lnTo>
                  <a:lnTo>
                    <a:pt x="13573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0"/>
            <p:cNvSpPr/>
            <p:nvPr>
              <p:custDataLst>
                <p:tags r:id="rId12"/>
              </p:custDataLst>
            </p:nvPr>
          </p:nvSpPr>
          <p:spPr>
            <a:xfrm>
              <a:off x="4872038" y="364331"/>
              <a:ext cx="128588" cy="121445"/>
            </a:xfrm>
            <a:custGeom>
              <a:avLst/>
              <a:gdLst/>
              <a:ahLst/>
              <a:cxnLst/>
              <a:rect l="0" t="0" r="0" b="0"/>
              <a:pathLst>
                <a:path w="128588" h="121445">
                  <a:moveTo>
                    <a:pt x="0" y="0"/>
                  </a:moveTo>
                  <a:lnTo>
                    <a:pt x="0" y="0"/>
                  </a:lnTo>
                  <a:lnTo>
                    <a:pt x="0" y="34912"/>
                  </a:lnTo>
                  <a:lnTo>
                    <a:pt x="0" y="65987"/>
                  </a:lnTo>
                  <a:lnTo>
                    <a:pt x="3792" y="95046"/>
                  </a:lnTo>
                  <a:lnTo>
                    <a:pt x="9942" y="116180"/>
                  </a:lnTo>
                  <a:lnTo>
                    <a:pt x="12184" y="119522"/>
                  </a:lnTo>
                  <a:lnTo>
                    <a:pt x="14472" y="120957"/>
                  </a:lnTo>
                  <a:lnTo>
                    <a:pt x="16792" y="121119"/>
                  </a:lnTo>
                  <a:lnTo>
                    <a:pt x="19132" y="118846"/>
                  </a:lnTo>
                  <a:lnTo>
                    <a:pt x="23848" y="109971"/>
                  </a:lnTo>
                  <a:lnTo>
                    <a:pt x="31952" y="77208"/>
                  </a:lnTo>
                  <a:lnTo>
                    <a:pt x="41471" y="55439"/>
                  </a:lnTo>
                  <a:lnTo>
                    <a:pt x="66388" y="20488"/>
                  </a:lnTo>
                  <a:lnTo>
                    <a:pt x="75543" y="17043"/>
                  </a:lnTo>
                  <a:lnTo>
                    <a:pt x="93238" y="14832"/>
                  </a:lnTo>
                  <a:lnTo>
                    <a:pt x="96290" y="17032"/>
                  </a:lnTo>
                  <a:lnTo>
                    <a:pt x="101797" y="25826"/>
                  </a:lnTo>
                  <a:lnTo>
                    <a:pt x="112104" y="59150"/>
                  </a:lnTo>
                  <a:lnTo>
                    <a:pt x="114010" y="90251"/>
                  </a:lnTo>
                  <a:lnTo>
                    <a:pt x="115008" y="102589"/>
                  </a:lnTo>
                  <a:lnTo>
                    <a:pt x="119977" y="111271"/>
                  </a:lnTo>
                  <a:lnTo>
                    <a:pt x="128587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1"/>
            <p:cNvSpPr/>
            <p:nvPr>
              <p:custDataLst>
                <p:tags r:id="rId13"/>
              </p:custDataLst>
            </p:nvPr>
          </p:nvSpPr>
          <p:spPr>
            <a:xfrm>
              <a:off x="5081791" y="385763"/>
              <a:ext cx="40279" cy="121177"/>
            </a:xfrm>
            <a:custGeom>
              <a:avLst/>
              <a:gdLst/>
              <a:ahLst/>
              <a:cxnLst/>
              <a:rect l="0" t="0" r="0" b="0"/>
              <a:pathLst>
                <a:path w="40279" h="121177">
                  <a:moveTo>
                    <a:pt x="40278" y="0"/>
                  </a:moveTo>
                  <a:lnTo>
                    <a:pt x="40278" y="0"/>
                  </a:lnTo>
                  <a:lnTo>
                    <a:pt x="36486" y="0"/>
                  </a:lnTo>
                  <a:lnTo>
                    <a:pt x="32507" y="4233"/>
                  </a:lnTo>
                  <a:lnTo>
                    <a:pt x="15442" y="31660"/>
                  </a:lnTo>
                  <a:lnTo>
                    <a:pt x="3462" y="60269"/>
                  </a:lnTo>
                  <a:lnTo>
                    <a:pt x="0" y="85326"/>
                  </a:lnTo>
                  <a:lnTo>
                    <a:pt x="2004" y="103274"/>
                  </a:lnTo>
                  <a:lnTo>
                    <a:pt x="7657" y="115485"/>
                  </a:lnTo>
                  <a:lnTo>
                    <a:pt x="11386" y="119852"/>
                  </a:lnTo>
                  <a:lnTo>
                    <a:pt x="16255" y="121176"/>
                  </a:lnTo>
                  <a:lnTo>
                    <a:pt x="4027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2"/>
            <p:cNvSpPr/>
            <p:nvPr>
              <p:custDataLst>
                <p:tags r:id="rId14"/>
              </p:custDataLst>
            </p:nvPr>
          </p:nvSpPr>
          <p:spPr>
            <a:xfrm>
              <a:off x="5229237" y="200025"/>
              <a:ext cx="78570" cy="308034"/>
            </a:xfrm>
            <a:custGeom>
              <a:avLst/>
              <a:gdLst/>
              <a:ahLst/>
              <a:cxnLst/>
              <a:rect l="0" t="0" r="0" b="0"/>
              <a:pathLst>
                <a:path w="78570" h="308034">
                  <a:moveTo>
                    <a:pt x="49994" y="0"/>
                  </a:moveTo>
                  <a:lnTo>
                    <a:pt x="49994" y="0"/>
                  </a:lnTo>
                  <a:lnTo>
                    <a:pt x="46202" y="0"/>
                  </a:lnTo>
                  <a:lnTo>
                    <a:pt x="42223" y="2117"/>
                  </a:lnTo>
                  <a:lnTo>
                    <a:pt x="33201" y="9943"/>
                  </a:lnTo>
                  <a:lnTo>
                    <a:pt x="18867" y="41152"/>
                  </a:lnTo>
                  <a:lnTo>
                    <a:pt x="10168" y="70049"/>
                  </a:lnTo>
                  <a:lnTo>
                    <a:pt x="3357" y="104187"/>
                  </a:lnTo>
                  <a:lnTo>
                    <a:pt x="1486" y="130443"/>
                  </a:lnTo>
                  <a:lnTo>
                    <a:pt x="654" y="157987"/>
                  </a:lnTo>
                  <a:lnTo>
                    <a:pt x="284" y="185310"/>
                  </a:lnTo>
                  <a:lnTo>
                    <a:pt x="119" y="210683"/>
                  </a:lnTo>
                  <a:lnTo>
                    <a:pt x="27" y="243488"/>
                  </a:lnTo>
                  <a:lnTo>
                    <a:pt x="0" y="273316"/>
                  </a:lnTo>
                  <a:lnTo>
                    <a:pt x="784" y="299639"/>
                  </a:lnTo>
                  <a:lnTo>
                    <a:pt x="3782" y="307269"/>
                  </a:lnTo>
                  <a:lnTo>
                    <a:pt x="5692" y="308033"/>
                  </a:lnTo>
                  <a:lnTo>
                    <a:pt x="7759" y="306956"/>
                  </a:lnTo>
                  <a:lnTo>
                    <a:pt x="9932" y="304650"/>
                  </a:lnTo>
                  <a:lnTo>
                    <a:pt x="12345" y="295737"/>
                  </a:lnTo>
                  <a:lnTo>
                    <a:pt x="17686" y="266821"/>
                  </a:lnTo>
                  <a:lnTo>
                    <a:pt x="26385" y="236238"/>
                  </a:lnTo>
                  <a:lnTo>
                    <a:pt x="31035" y="221676"/>
                  </a:lnTo>
                  <a:lnTo>
                    <a:pt x="39980" y="209383"/>
                  </a:lnTo>
                  <a:lnTo>
                    <a:pt x="45699" y="203882"/>
                  </a:lnTo>
                  <a:lnTo>
                    <a:pt x="50306" y="201803"/>
                  </a:lnTo>
                  <a:lnTo>
                    <a:pt x="54171" y="202004"/>
                  </a:lnTo>
                  <a:lnTo>
                    <a:pt x="57541" y="203726"/>
                  </a:lnTo>
                  <a:lnTo>
                    <a:pt x="59788" y="207255"/>
                  </a:lnTo>
                  <a:lnTo>
                    <a:pt x="65511" y="234261"/>
                  </a:lnTo>
                  <a:lnTo>
                    <a:pt x="70257" y="265966"/>
                  </a:lnTo>
                  <a:lnTo>
                    <a:pt x="71323" y="293590"/>
                  </a:lnTo>
                  <a:lnTo>
                    <a:pt x="72151" y="295739"/>
                  </a:lnTo>
                  <a:lnTo>
                    <a:pt x="78569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3"/>
            <p:cNvSpPr/>
            <p:nvPr>
              <p:custDataLst>
                <p:tags r:id="rId15"/>
              </p:custDataLst>
            </p:nvPr>
          </p:nvSpPr>
          <p:spPr>
            <a:xfrm>
              <a:off x="5429250" y="4643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4"/>
            <p:cNvSpPr/>
            <p:nvPr>
              <p:custDataLst>
                <p:tags r:id="rId16"/>
              </p:custDataLst>
            </p:nvPr>
          </p:nvSpPr>
          <p:spPr>
            <a:xfrm>
              <a:off x="5400675" y="442913"/>
              <a:ext cx="28576" cy="7144"/>
            </a:xfrm>
            <a:custGeom>
              <a:avLst/>
              <a:gdLst/>
              <a:ahLst/>
              <a:cxnLst/>
              <a:rect l="0" t="0" r="0" b="0"/>
              <a:pathLst>
                <a:path w="28576" h="7144">
                  <a:moveTo>
                    <a:pt x="28575" y="0"/>
                  </a:moveTo>
                  <a:lnTo>
                    <a:pt x="28575" y="0"/>
                  </a:lnTo>
                  <a:lnTo>
                    <a:pt x="17169" y="793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5"/>
            <p:cNvSpPr/>
            <p:nvPr>
              <p:custDataLst>
                <p:tags r:id="rId17"/>
              </p:custDataLst>
            </p:nvPr>
          </p:nvSpPr>
          <p:spPr>
            <a:xfrm>
              <a:off x="5600700" y="379688"/>
              <a:ext cx="150020" cy="175651"/>
            </a:xfrm>
            <a:custGeom>
              <a:avLst/>
              <a:gdLst/>
              <a:ahLst/>
              <a:cxnLst/>
              <a:rect l="0" t="0" r="0" b="0"/>
              <a:pathLst>
                <a:path w="150020" h="175651">
                  <a:moveTo>
                    <a:pt x="0" y="127518"/>
                  </a:moveTo>
                  <a:lnTo>
                    <a:pt x="0" y="127518"/>
                  </a:lnTo>
                  <a:lnTo>
                    <a:pt x="30528" y="96990"/>
                  </a:lnTo>
                  <a:lnTo>
                    <a:pt x="56779" y="62967"/>
                  </a:lnTo>
                  <a:lnTo>
                    <a:pt x="72334" y="34599"/>
                  </a:lnTo>
                  <a:lnTo>
                    <a:pt x="76730" y="16996"/>
                  </a:lnTo>
                  <a:lnTo>
                    <a:pt x="75760" y="11768"/>
                  </a:lnTo>
                  <a:lnTo>
                    <a:pt x="70448" y="1726"/>
                  </a:lnTo>
                  <a:lnTo>
                    <a:pt x="65222" y="0"/>
                  </a:lnTo>
                  <a:lnTo>
                    <a:pt x="50948" y="2316"/>
                  </a:lnTo>
                  <a:lnTo>
                    <a:pt x="32646" y="12546"/>
                  </a:lnTo>
                  <a:lnTo>
                    <a:pt x="24299" y="23238"/>
                  </a:lnTo>
                  <a:lnTo>
                    <a:pt x="12472" y="53297"/>
                  </a:lnTo>
                  <a:lnTo>
                    <a:pt x="11629" y="69131"/>
                  </a:lnTo>
                  <a:lnTo>
                    <a:pt x="17555" y="102491"/>
                  </a:lnTo>
                  <a:lnTo>
                    <a:pt x="31278" y="133158"/>
                  </a:lnTo>
                  <a:lnTo>
                    <a:pt x="41459" y="150180"/>
                  </a:lnTo>
                  <a:lnTo>
                    <a:pt x="68401" y="171199"/>
                  </a:lnTo>
                  <a:lnTo>
                    <a:pt x="83150" y="175650"/>
                  </a:lnTo>
                  <a:lnTo>
                    <a:pt x="87977" y="173894"/>
                  </a:lnTo>
                  <a:lnTo>
                    <a:pt x="102355" y="160045"/>
                  </a:lnTo>
                  <a:lnTo>
                    <a:pt x="123553" y="127681"/>
                  </a:lnTo>
                  <a:lnTo>
                    <a:pt x="135081" y="102985"/>
                  </a:lnTo>
                  <a:lnTo>
                    <a:pt x="150019" y="48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6"/>
            <p:cNvSpPr/>
            <p:nvPr>
              <p:custDataLst>
                <p:tags r:id="rId18"/>
              </p:custDataLst>
            </p:nvPr>
          </p:nvSpPr>
          <p:spPr>
            <a:xfrm>
              <a:off x="5779294" y="300038"/>
              <a:ext cx="57151" cy="264319"/>
            </a:xfrm>
            <a:custGeom>
              <a:avLst/>
              <a:gdLst/>
              <a:ahLst/>
              <a:cxnLst/>
              <a:rect l="0" t="0" r="0" b="0"/>
              <a:pathLst>
                <a:path w="57151" h="264319">
                  <a:moveTo>
                    <a:pt x="0" y="0"/>
                  </a:moveTo>
                  <a:lnTo>
                    <a:pt x="0" y="0"/>
                  </a:lnTo>
                  <a:lnTo>
                    <a:pt x="3792" y="7584"/>
                  </a:lnTo>
                  <a:lnTo>
                    <a:pt x="8819" y="36717"/>
                  </a:lnTo>
                  <a:lnTo>
                    <a:pt x="13207" y="68283"/>
                  </a:lnTo>
                  <a:lnTo>
                    <a:pt x="13967" y="95726"/>
                  </a:lnTo>
                  <a:lnTo>
                    <a:pt x="17985" y="123966"/>
                  </a:lnTo>
                  <a:lnTo>
                    <a:pt x="20410" y="152441"/>
                  </a:lnTo>
                  <a:lnTo>
                    <a:pt x="24921" y="180987"/>
                  </a:lnTo>
                  <a:lnTo>
                    <a:pt x="27492" y="209553"/>
                  </a:lnTo>
                  <a:lnTo>
                    <a:pt x="35839" y="234333"/>
                  </a:lnTo>
                  <a:lnTo>
                    <a:pt x="57150" y="264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9"/>
          <p:cNvGrpSpPr/>
          <p:nvPr/>
        </p:nvGrpSpPr>
        <p:grpSpPr>
          <a:xfrm>
            <a:off x="6182133" y="257175"/>
            <a:ext cx="1549071" cy="294379"/>
            <a:chOff x="6182133" y="257175"/>
            <a:chExt cx="1549071" cy="294379"/>
          </a:xfrm>
        </p:grpSpPr>
        <p:sp>
          <p:nvSpPr>
            <p:cNvPr id="36" name="SMARTInkShape-107"/>
            <p:cNvSpPr/>
            <p:nvPr>
              <p:custDataLst>
                <p:tags r:id="rId2"/>
              </p:custDataLst>
            </p:nvPr>
          </p:nvSpPr>
          <p:spPr>
            <a:xfrm>
              <a:off x="6182133" y="356499"/>
              <a:ext cx="218668" cy="169254"/>
            </a:xfrm>
            <a:custGeom>
              <a:avLst/>
              <a:gdLst/>
              <a:ahLst/>
              <a:cxnLst/>
              <a:rect l="0" t="0" r="0" b="0"/>
              <a:pathLst>
                <a:path w="218668" h="169254">
                  <a:moveTo>
                    <a:pt x="111511" y="79270"/>
                  </a:moveTo>
                  <a:lnTo>
                    <a:pt x="111511" y="79270"/>
                  </a:lnTo>
                  <a:lnTo>
                    <a:pt x="115303" y="75477"/>
                  </a:lnTo>
                  <a:lnTo>
                    <a:pt x="117165" y="71499"/>
                  </a:lnTo>
                  <a:lnTo>
                    <a:pt x="117662" y="69327"/>
                  </a:lnTo>
                  <a:lnTo>
                    <a:pt x="112870" y="38704"/>
                  </a:lnTo>
                  <a:lnTo>
                    <a:pt x="110527" y="27109"/>
                  </a:lnTo>
                  <a:lnTo>
                    <a:pt x="104194" y="14019"/>
                  </a:lnTo>
                  <a:lnTo>
                    <a:pt x="91855" y="4496"/>
                  </a:lnTo>
                  <a:lnTo>
                    <a:pt x="84119" y="846"/>
                  </a:lnTo>
                  <a:lnTo>
                    <a:pt x="77375" y="0"/>
                  </a:lnTo>
                  <a:lnTo>
                    <a:pt x="65648" y="3293"/>
                  </a:lnTo>
                  <a:lnTo>
                    <a:pt x="46328" y="17864"/>
                  </a:lnTo>
                  <a:lnTo>
                    <a:pt x="24170" y="44915"/>
                  </a:lnTo>
                  <a:lnTo>
                    <a:pt x="6623" y="77893"/>
                  </a:lnTo>
                  <a:lnTo>
                    <a:pt x="0" y="100293"/>
                  </a:lnTo>
                  <a:lnTo>
                    <a:pt x="154" y="128361"/>
                  </a:lnTo>
                  <a:lnTo>
                    <a:pt x="1554" y="140573"/>
                  </a:lnTo>
                  <a:lnTo>
                    <a:pt x="4868" y="149507"/>
                  </a:lnTo>
                  <a:lnTo>
                    <a:pt x="14902" y="161551"/>
                  </a:lnTo>
                  <a:lnTo>
                    <a:pt x="31531" y="167433"/>
                  </a:lnTo>
                  <a:lnTo>
                    <a:pt x="49771" y="169253"/>
                  </a:lnTo>
                  <a:lnTo>
                    <a:pt x="63169" y="167417"/>
                  </a:lnTo>
                  <a:lnTo>
                    <a:pt x="83429" y="158128"/>
                  </a:lnTo>
                  <a:lnTo>
                    <a:pt x="95326" y="145539"/>
                  </a:lnTo>
                  <a:lnTo>
                    <a:pt x="115898" y="115379"/>
                  </a:lnTo>
                  <a:lnTo>
                    <a:pt x="133662" y="87284"/>
                  </a:lnTo>
                  <a:lnTo>
                    <a:pt x="145986" y="53644"/>
                  </a:lnTo>
                  <a:lnTo>
                    <a:pt x="140969" y="86934"/>
                  </a:lnTo>
                  <a:lnTo>
                    <a:pt x="140348" y="115584"/>
                  </a:lnTo>
                  <a:lnTo>
                    <a:pt x="146552" y="135626"/>
                  </a:lnTo>
                  <a:lnTo>
                    <a:pt x="151540" y="145416"/>
                  </a:lnTo>
                  <a:lnTo>
                    <a:pt x="157247" y="151148"/>
                  </a:lnTo>
                  <a:lnTo>
                    <a:pt x="163432" y="154176"/>
                  </a:lnTo>
                  <a:lnTo>
                    <a:pt x="169938" y="155401"/>
                  </a:lnTo>
                  <a:lnTo>
                    <a:pt x="183516" y="152529"/>
                  </a:lnTo>
                  <a:lnTo>
                    <a:pt x="190470" y="149540"/>
                  </a:lnTo>
                  <a:lnTo>
                    <a:pt x="202432" y="137753"/>
                  </a:lnTo>
                  <a:lnTo>
                    <a:pt x="218667" y="114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8"/>
            <p:cNvSpPr/>
            <p:nvPr>
              <p:custDataLst>
                <p:tags r:id="rId3"/>
              </p:custDataLst>
            </p:nvPr>
          </p:nvSpPr>
          <p:spPr>
            <a:xfrm>
              <a:off x="6450864" y="257175"/>
              <a:ext cx="14231" cy="292895"/>
            </a:xfrm>
            <a:custGeom>
              <a:avLst/>
              <a:gdLst/>
              <a:ahLst/>
              <a:cxnLst/>
              <a:rect l="0" t="0" r="0" b="0"/>
              <a:pathLst>
                <a:path w="14231" h="292895">
                  <a:moveTo>
                    <a:pt x="7086" y="0"/>
                  </a:moveTo>
                  <a:lnTo>
                    <a:pt x="7086" y="0"/>
                  </a:lnTo>
                  <a:lnTo>
                    <a:pt x="6292" y="34204"/>
                  </a:lnTo>
                  <a:lnTo>
                    <a:pt x="2176" y="62169"/>
                  </a:lnTo>
                  <a:lnTo>
                    <a:pt x="604" y="91357"/>
                  </a:lnTo>
                  <a:lnTo>
                    <a:pt x="138" y="123995"/>
                  </a:lnTo>
                  <a:lnTo>
                    <a:pt x="0" y="154920"/>
                  </a:lnTo>
                  <a:lnTo>
                    <a:pt x="753" y="188072"/>
                  </a:lnTo>
                  <a:lnTo>
                    <a:pt x="4857" y="218355"/>
                  </a:lnTo>
                  <a:lnTo>
                    <a:pt x="6426" y="246643"/>
                  </a:lnTo>
                  <a:lnTo>
                    <a:pt x="9073" y="275820"/>
                  </a:lnTo>
                  <a:lnTo>
                    <a:pt x="14230" y="29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9"/>
            <p:cNvSpPr/>
            <p:nvPr>
              <p:custDataLst>
                <p:tags r:id="rId4"/>
              </p:custDataLst>
            </p:nvPr>
          </p:nvSpPr>
          <p:spPr>
            <a:xfrm>
              <a:off x="6543701" y="385763"/>
              <a:ext cx="221431" cy="155164"/>
            </a:xfrm>
            <a:custGeom>
              <a:avLst/>
              <a:gdLst/>
              <a:ahLst/>
              <a:cxnLst/>
              <a:rect l="0" t="0" r="0" b="0"/>
              <a:pathLst>
                <a:path w="221431" h="155164">
                  <a:moveTo>
                    <a:pt x="7118" y="0"/>
                  </a:moveTo>
                  <a:lnTo>
                    <a:pt x="7118" y="0"/>
                  </a:lnTo>
                  <a:lnTo>
                    <a:pt x="7118" y="33863"/>
                  </a:lnTo>
                  <a:lnTo>
                    <a:pt x="3325" y="69571"/>
                  </a:lnTo>
                  <a:lnTo>
                    <a:pt x="967" y="101135"/>
                  </a:lnTo>
                  <a:lnTo>
                    <a:pt x="269" y="134388"/>
                  </a:lnTo>
                  <a:lnTo>
                    <a:pt x="0" y="155163"/>
                  </a:lnTo>
                  <a:lnTo>
                    <a:pt x="5632" y="120161"/>
                  </a:lnTo>
                  <a:lnTo>
                    <a:pt x="8794" y="92488"/>
                  </a:lnTo>
                  <a:lnTo>
                    <a:pt x="16975" y="58486"/>
                  </a:lnTo>
                  <a:lnTo>
                    <a:pt x="31936" y="29632"/>
                  </a:lnTo>
                  <a:lnTo>
                    <a:pt x="45516" y="13718"/>
                  </a:lnTo>
                  <a:lnTo>
                    <a:pt x="54875" y="6626"/>
                  </a:lnTo>
                  <a:lnTo>
                    <a:pt x="64327" y="2945"/>
                  </a:lnTo>
                  <a:lnTo>
                    <a:pt x="69070" y="1963"/>
                  </a:lnTo>
                  <a:lnTo>
                    <a:pt x="73819" y="2896"/>
                  </a:lnTo>
                  <a:lnTo>
                    <a:pt x="83329" y="8166"/>
                  </a:lnTo>
                  <a:lnTo>
                    <a:pt x="93816" y="20058"/>
                  </a:lnTo>
                  <a:lnTo>
                    <a:pt x="109388" y="51505"/>
                  </a:lnTo>
                  <a:lnTo>
                    <a:pt x="113631" y="85922"/>
                  </a:lnTo>
                  <a:lnTo>
                    <a:pt x="114262" y="112938"/>
                  </a:lnTo>
                  <a:lnTo>
                    <a:pt x="128009" y="80558"/>
                  </a:lnTo>
                  <a:lnTo>
                    <a:pt x="141010" y="53943"/>
                  </a:lnTo>
                  <a:lnTo>
                    <a:pt x="154916" y="25949"/>
                  </a:lnTo>
                  <a:lnTo>
                    <a:pt x="172883" y="5131"/>
                  </a:lnTo>
                  <a:lnTo>
                    <a:pt x="179541" y="1833"/>
                  </a:lnTo>
                  <a:lnTo>
                    <a:pt x="193287" y="285"/>
                  </a:lnTo>
                  <a:lnTo>
                    <a:pt x="198700" y="3365"/>
                  </a:lnTo>
                  <a:lnTo>
                    <a:pt x="206830" y="15254"/>
                  </a:lnTo>
                  <a:lnTo>
                    <a:pt x="212077" y="39797"/>
                  </a:lnTo>
                  <a:lnTo>
                    <a:pt x="213632" y="70970"/>
                  </a:lnTo>
                  <a:lnTo>
                    <a:pt x="214158" y="100743"/>
                  </a:lnTo>
                  <a:lnTo>
                    <a:pt x="214269" y="128242"/>
                  </a:lnTo>
                  <a:lnTo>
                    <a:pt x="215069" y="130738"/>
                  </a:lnTo>
                  <a:lnTo>
                    <a:pt x="221430" y="135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0"/>
            <p:cNvSpPr/>
            <p:nvPr>
              <p:custDataLst>
                <p:tags r:id="rId5"/>
              </p:custDataLst>
            </p:nvPr>
          </p:nvSpPr>
          <p:spPr>
            <a:xfrm>
              <a:off x="6862814" y="358181"/>
              <a:ext cx="144748" cy="170458"/>
            </a:xfrm>
            <a:custGeom>
              <a:avLst/>
              <a:gdLst/>
              <a:ahLst/>
              <a:cxnLst/>
              <a:rect l="0" t="0" r="0" b="0"/>
              <a:pathLst>
                <a:path w="144748" h="170458">
                  <a:moveTo>
                    <a:pt x="38049" y="6150"/>
                  </a:moveTo>
                  <a:lnTo>
                    <a:pt x="38049" y="6150"/>
                  </a:lnTo>
                  <a:lnTo>
                    <a:pt x="38049" y="0"/>
                  </a:lnTo>
                  <a:lnTo>
                    <a:pt x="37255" y="11403"/>
                  </a:lnTo>
                  <a:lnTo>
                    <a:pt x="28161" y="42113"/>
                  </a:lnTo>
                  <a:lnTo>
                    <a:pt x="17921" y="75543"/>
                  </a:lnTo>
                  <a:lnTo>
                    <a:pt x="9860" y="103440"/>
                  </a:lnTo>
                  <a:lnTo>
                    <a:pt x="25" y="130408"/>
                  </a:lnTo>
                  <a:lnTo>
                    <a:pt x="0" y="136614"/>
                  </a:lnTo>
                  <a:lnTo>
                    <a:pt x="4205" y="149859"/>
                  </a:lnTo>
                  <a:lnTo>
                    <a:pt x="7549" y="153550"/>
                  </a:lnTo>
                  <a:lnTo>
                    <a:pt x="11365" y="155217"/>
                  </a:lnTo>
                  <a:lnTo>
                    <a:pt x="15497" y="155534"/>
                  </a:lnTo>
                  <a:lnTo>
                    <a:pt x="24321" y="151653"/>
                  </a:lnTo>
                  <a:lnTo>
                    <a:pt x="53351" y="126059"/>
                  </a:lnTo>
                  <a:lnTo>
                    <a:pt x="81112" y="96599"/>
                  </a:lnTo>
                  <a:lnTo>
                    <a:pt x="105734" y="64233"/>
                  </a:lnTo>
                  <a:lnTo>
                    <a:pt x="128620" y="31938"/>
                  </a:lnTo>
                  <a:lnTo>
                    <a:pt x="143659" y="14960"/>
                  </a:lnTo>
                  <a:lnTo>
                    <a:pt x="144175" y="15198"/>
                  </a:lnTo>
                  <a:lnTo>
                    <a:pt x="144747" y="17580"/>
                  </a:lnTo>
                  <a:lnTo>
                    <a:pt x="132993" y="51916"/>
                  </a:lnTo>
                  <a:lnTo>
                    <a:pt x="121352" y="85114"/>
                  </a:lnTo>
                  <a:lnTo>
                    <a:pt x="114237" y="117653"/>
                  </a:lnTo>
                  <a:lnTo>
                    <a:pt x="111218" y="148502"/>
                  </a:lnTo>
                  <a:lnTo>
                    <a:pt x="113696" y="159641"/>
                  </a:lnTo>
                  <a:lnTo>
                    <a:pt x="115468" y="163246"/>
                  </a:lnTo>
                  <a:lnTo>
                    <a:pt x="123774" y="170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1"/>
            <p:cNvSpPr/>
            <p:nvPr>
              <p:custDataLst>
                <p:tags r:id="rId6"/>
              </p:custDataLst>
            </p:nvPr>
          </p:nvSpPr>
          <p:spPr>
            <a:xfrm>
              <a:off x="7076692" y="355166"/>
              <a:ext cx="117065" cy="163095"/>
            </a:xfrm>
            <a:custGeom>
              <a:avLst/>
              <a:gdLst/>
              <a:ahLst/>
              <a:cxnLst/>
              <a:rect l="0" t="0" r="0" b="0"/>
              <a:pathLst>
                <a:path w="117065" h="163095">
                  <a:moveTo>
                    <a:pt x="2764" y="102034"/>
                  </a:moveTo>
                  <a:lnTo>
                    <a:pt x="2764" y="102034"/>
                  </a:lnTo>
                  <a:lnTo>
                    <a:pt x="6557" y="102034"/>
                  </a:lnTo>
                  <a:lnTo>
                    <a:pt x="16500" y="98242"/>
                  </a:lnTo>
                  <a:lnTo>
                    <a:pt x="43406" y="79091"/>
                  </a:lnTo>
                  <a:lnTo>
                    <a:pt x="66443" y="43527"/>
                  </a:lnTo>
                  <a:lnTo>
                    <a:pt x="74193" y="29464"/>
                  </a:lnTo>
                  <a:lnTo>
                    <a:pt x="76050" y="17922"/>
                  </a:lnTo>
                  <a:lnTo>
                    <a:pt x="75433" y="12622"/>
                  </a:lnTo>
                  <a:lnTo>
                    <a:pt x="73436" y="8295"/>
                  </a:lnTo>
                  <a:lnTo>
                    <a:pt x="66982" y="1370"/>
                  </a:lnTo>
                  <a:lnTo>
                    <a:pt x="63038" y="0"/>
                  </a:lnTo>
                  <a:lnTo>
                    <a:pt x="54424" y="594"/>
                  </a:lnTo>
                  <a:lnTo>
                    <a:pt x="45304" y="5620"/>
                  </a:lnTo>
                  <a:lnTo>
                    <a:pt x="36751" y="13146"/>
                  </a:lnTo>
                  <a:lnTo>
                    <a:pt x="14790" y="41849"/>
                  </a:lnTo>
                  <a:lnTo>
                    <a:pt x="712" y="76254"/>
                  </a:lnTo>
                  <a:lnTo>
                    <a:pt x="0" y="88989"/>
                  </a:lnTo>
                  <a:lnTo>
                    <a:pt x="6011" y="116567"/>
                  </a:lnTo>
                  <a:lnTo>
                    <a:pt x="16338" y="137825"/>
                  </a:lnTo>
                  <a:lnTo>
                    <a:pt x="37037" y="155413"/>
                  </a:lnTo>
                  <a:lnTo>
                    <a:pt x="55694" y="163094"/>
                  </a:lnTo>
                  <a:lnTo>
                    <a:pt x="61069" y="162584"/>
                  </a:lnTo>
                  <a:lnTo>
                    <a:pt x="89739" y="146158"/>
                  </a:lnTo>
                  <a:lnTo>
                    <a:pt x="117064" y="116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2"/>
            <p:cNvSpPr/>
            <p:nvPr>
              <p:custDataLst>
                <p:tags r:id="rId7"/>
              </p:custDataLst>
            </p:nvPr>
          </p:nvSpPr>
          <p:spPr>
            <a:xfrm>
              <a:off x="7215542" y="371642"/>
              <a:ext cx="185384" cy="146916"/>
            </a:xfrm>
            <a:custGeom>
              <a:avLst/>
              <a:gdLst/>
              <a:ahLst/>
              <a:cxnLst/>
              <a:rect l="0" t="0" r="0" b="0"/>
              <a:pathLst>
                <a:path w="185384" h="146916">
                  <a:moveTo>
                    <a:pt x="35364" y="6977"/>
                  </a:moveTo>
                  <a:lnTo>
                    <a:pt x="35364" y="6977"/>
                  </a:lnTo>
                  <a:lnTo>
                    <a:pt x="34571" y="14268"/>
                  </a:lnTo>
                  <a:lnTo>
                    <a:pt x="29213" y="43656"/>
                  </a:lnTo>
                  <a:lnTo>
                    <a:pt x="24722" y="64411"/>
                  </a:lnTo>
                  <a:lnTo>
                    <a:pt x="10249" y="94229"/>
                  </a:lnTo>
                  <a:lnTo>
                    <a:pt x="2335" y="127828"/>
                  </a:lnTo>
                  <a:lnTo>
                    <a:pt x="0" y="146638"/>
                  </a:lnTo>
                  <a:lnTo>
                    <a:pt x="675" y="146915"/>
                  </a:lnTo>
                  <a:lnTo>
                    <a:pt x="3543" y="145107"/>
                  </a:lnTo>
                  <a:lnTo>
                    <a:pt x="13412" y="132042"/>
                  </a:lnTo>
                  <a:lnTo>
                    <a:pt x="26854" y="100590"/>
                  </a:lnTo>
                  <a:lnTo>
                    <a:pt x="43426" y="73167"/>
                  </a:lnTo>
                  <a:lnTo>
                    <a:pt x="63650" y="39689"/>
                  </a:lnTo>
                  <a:lnTo>
                    <a:pt x="87713" y="13078"/>
                  </a:lnTo>
                  <a:lnTo>
                    <a:pt x="97260" y="6249"/>
                  </a:lnTo>
                  <a:lnTo>
                    <a:pt x="106794" y="2684"/>
                  </a:lnTo>
                  <a:lnTo>
                    <a:pt x="142497" y="0"/>
                  </a:lnTo>
                  <a:lnTo>
                    <a:pt x="176936" y="6325"/>
                  </a:lnTo>
                  <a:lnTo>
                    <a:pt x="185383" y="6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3"/>
            <p:cNvSpPr/>
            <p:nvPr>
              <p:custDataLst>
                <p:tags r:id="rId8"/>
              </p:custDataLst>
            </p:nvPr>
          </p:nvSpPr>
          <p:spPr>
            <a:xfrm>
              <a:off x="7409933" y="407194"/>
              <a:ext cx="176731" cy="134460"/>
            </a:xfrm>
            <a:custGeom>
              <a:avLst/>
              <a:gdLst/>
              <a:ahLst/>
              <a:cxnLst/>
              <a:rect l="0" t="0" r="0" b="0"/>
              <a:pathLst>
                <a:path w="176731" h="134460">
                  <a:moveTo>
                    <a:pt x="33855" y="7144"/>
                  </a:moveTo>
                  <a:lnTo>
                    <a:pt x="33855" y="7144"/>
                  </a:lnTo>
                  <a:lnTo>
                    <a:pt x="33855" y="3351"/>
                  </a:lnTo>
                  <a:lnTo>
                    <a:pt x="34648" y="2234"/>
                  </a:lnTo>
                  <a:lnTo>
                    <a:pt x="35971" y="1489"/>
                  </a:lnTo>
                  <a:lnTo>
                    <a:pt x="43742" y="441"/>
                  </a:lnTo>
                  <a:lnTo>
                    <a:pt x="75468" y="39"/>
                  </a:lnTo>
                  <a:lnTo>
                    <a:pt x="107624" y="2"/>
                  </a:lnTo>
                  <a:lnTo>
                    <a:pt x="119829" y="0"/>
                  </a:lnTo>
                  <a:lnTo>
                    <a:pt x="120540" y="1588"/>
                  </a:lnTo>
                  <a:lnTo>
                    <a:pt x="117096" y="7585"/>
                  </a:lnTo>
                  <a:lnTo>
                    <a:pt x="82635" y="32577"/>
                  </a:lnTo>
                  <a:lnTo>
                    <a:pt x="47981" y="61028"/>
                  </a:lnTo>
                  <a:lnTo>
                    <a:pt x="15208" y="90410"/>
                  </a:lnTo>
                  <a:lnTo>
                    <a:pt x="4429" y="112336"/>
                  </a:lnTo>
                  <a:lnTo>
                    <a:pt x="0" y="127565"/>
                  </a:lnTo>
                  <a:lnTo>
                    <a:pt x="967" y="130287"/>
                  </a:lnTo>
                  <a:lnTo>
                    <a:pt x="3197" y="132101"/>
                  </a:lnTo>
                  <a:lnTo>
                    <a:pt x="9910" y="134118"/>
                  </a:lnTo>
                  <a:lnTo>
                    <a:pt x="25790" y="134459"/>
                  </a:lnTo>
                  <a:lnTo>
                    <a:pt x="56865" y="129886"/>
                  </a:lnTo>
                  <a:lnTo>
                    <a:pt x="92022" y="121230"/>
                  </a:lnTo>
                  <a:lnTo>
                    <a:pt x="125512" y="111876"/>
                  </a:lnTo>
                  <a:lnTo>
                    <a:pt x="156628" y="92236"/>
                  </a:lnTo>
                  <a:lnTo>
                    <a:pt x="176730" y="78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4"/>
            <p:cNvSpPr/>
            <p:nvPr>
              <p:custDataLst>
                <p:tags r:id="rId9"/>
              </p:custDataLst>
            </p:nvPr>
          </p:nvSpPr>
          <p:spPr>
            <a:xfrm>
              <a:off x="7628227" y="414338"/>
              <a:ext cx="102977" cy="137216"/>
            </a:xfrm>
            <a:custGeom>
              <a:avLst/>
              <a:gdLst/>
              <a:ahLst/>
              <a:cxnLst/>
              <a:rect l="0" t="0" r="0" b="0"/>
              <a:pathLst>
                <a:path w="102977" h="137216">
                  <a:moveTo>
                    <a:pt x="72736" y="7143"/>
                  </a:moveTo>
                  <a:lnTo>
                    <a:pt x="72736" y="7143"/>
                  </a:lnTo>
                  <a:lnTo>
                    <a:pt x="72736" y="10936"/>
                  </a:lnTo>
                  <a:lnTo>
                    <a:pt x="70619" y="14914"/>
                  </a:lnTo>
                  <a:lnTo>
                    <a:pt x="40119" y="47501"/>
                  </a:lnTo>
                  <a:lnTo>
                    <a:pt x="16668" y="78086"/>
                  </a:lnTo>
                  <a:lnTo>
                    <a:pt x="542" y="103266"/>
                  </a:lnTo>
                  <a:lnTo>
                    <a:pt x="0" y="109325"/>
                  </a:lnTo>
                  <a:lnTo>
                    <a:pt x="3631" y="122407"/>
                  </a:lnTo>
                  <a:lnTo>
                    <a:pt x="10809" y="135575"/>
                  </a:lnTo>
                  <a:lnTo>
                    <a:pt x="14782" y="137215"/>
                  </a:lnTo>
                  <a:lnTo>
                    <a:pt x="25547" y="136919"/>
                  </a:lnTo>
                  <a:lnTo>
                    <a:pt x="44995" y="132291"/>
                  </a:lnTo>
                  <a:lnTo>
                    <a:pt x="65840" y="118307"/>
                  </a:lnTo>
                  <a:lnTo>
                    <a:pt x="87096" y="91498"/>
                  </a:lnTo>
                  <a:lnTo>
                    <a:pt x="100891" y="66004"/>
                  </a:lnTo>
                  <a:lnTo>
                    <a:pt x="102976" y="50766"/>
                  </a:lnTo>
                  <a:lnTo>
                    <a:pt x="99687" y="30916"/>
                  </a:lnTo>
                  <a:lnTo>
                    <a:pt x="95033" y="20090"/>
                  </a:lnTo>
                  <a:lnTo>
                    <a:pt x="798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15"/>
          <p:cNvSpPr/>
          <p:nvPr>
            <p:custDataLst>
              <p:tags r:id="rId1"/>
            </p:custDataLst>
          </p:nvPr>
        </p:nvSpPr>
        <p:spPr>
          <a:xfrm>
            <a:off x="3922006" y="435769"/>
            <a:ext cx="21345" cy="42863"/>
          </a:xfrm>
          <a:custGeom>
            <a:avLst/>
            <a:gdLst/>
            <a:ahLst/>
            <a:cxnLst/>
            <a:rect l="0" t="0" r="0" b="0"/>
            <a:pathLst>
              <a:path w="21345" h="42863">
                <a:moveTo>
                  <a:pt x="7057" y="0"/>
                </a:moveTo>
                <a:lnTo>
                  <a:pt x="7057" y="0"/>
                </a:lnTo>
                <a:lnTo>
                  <a:pt x="0" y="0"/>
                </a:lnTo>
                <a:lnTo>
                  <a:pt x="6071" y="6150"/>
                </a:lnTo>
                <a:lnTo>
                  <a:pt x="21344" y="428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wash clothes</a:t>
            </a:r>
            <a:endParaRPr lang="en-US" dirty="0"/>
          </a:p>
        </p:txBody>
      </p:sp>
      <p:pic>
        <p:nvPicPr>
          <p:cNvPr id="5" name="Picture Placeholder 4" descr="wash cloth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197" r="61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Lavar</a:t>
            </a:r>
            <a:r>
              <a:rPr lang="en-US" sz="3600" dirty="0" smtClean="0"/>
              <a:t> la </a:t>
            </a:r>
            <a:r>
              <a:rPr lang="en-US" sz="3600" dirty="0" err="1" smtClean="0"/>
              <a:t>ropa</a:t>
            </a:r>
            <a:endParaRPr lang="en-US" sz="3600" dirty="0"/>
          </a:p>
        </p:txBody>
      </p:sp>
      <p:sp>
        <p:nvSpPr>
          <p:cNvPr id="3" name="SMARTInkShape-116"/>
          <p:cNvSpPr/>
          <p:nvPr>
            <p:custDataLst>
              <p:tags r:id="rId1"/>
            </p:custDataLst>
          </p:nvPr>
        </p:nvSpPr>
        <p:spPr>
          <a:xfrm>
            <a:off x="2914852" y="5168825"/>
            <a:ext cx="1557137" cy="960017"/>
          </a:xfrm>
          <a:custGeom>
            <a:avLst/>
            <a:gdLst/>
            <a:ahLst/>
            <a:cxnLst/>
            <a:rect l="0" t="0" r="0" b="0"/>
            <a:pathLst>
              <a:path w="1557137" h="960017">
                <a:moveTo>
                  <a:pt x="1514273" y="760488"/>
                </a:moveTo>
                <a:lnTo>
                  <a:pt x="1514273" y="760488"/>
                </a:lnTo>
                <a:lnTo>
                  <a:pt x="1510481" y="760488"/>
                </a:lnTo>
                <a:lnTo>
                  <a:pt x="1506502" y="762604"/>
                </a:lnTo>
                <a:lnTo>
                  <a:pt x="1500501" y="766191"/>
                </a:lnTo>
                <a:lnTo>
                  <a:pt x="1466745" y="777280"/>
                </a:lnTo>
                <a:lnTo>
                  <a:pt x="1432193" y="788129"/>
                </a:lnTo>
                <a:lnTo>
                  <a:pt x="1401328" y="796850"/>
                </a:lnTo>
                <a:lnTo>
                  <a:pt x="1384208" y="801398"/>
                </a:lnTo>
                <a:lnTo>
                  <a:pt x="1364857" y="806017"/>
                </a:lnTo>
                <a:lnTo>
                  <a:pt x="1344018" y="810684"/>
                </a:lnTo>
                <a:lnTo>
                  <a:pt x="1322189" y="815383"/>
                </a:lnTo>
                <a:lnTo>
                  <a:pt x="1298111" y="819309"/>
                </a:lnTo>
                <a:lnTo>
                  <a:pt x="1272533" y="822721"/>
                </a:lnTo>
                <a:lnTo>
                  <a:pt x="1245957" y="825789"/>
                </a:lnTo>
                <a:lnTo>
                  <a:pt x="1217921" y="829422"/>
                </a:lnTo>
                <a:lnTo>
                  <a:pt x="1188911" y="833431"/>
                </a:lnTo>
                <a:lnTo>
                  <a:pt x="1159252" y="837691"/>
                </a:lnTo>
                <a:lnTo>
                  <a:pt x="1128368" y="841326"/>
                </a:lnTo>
                <a:lnTo>
                  <a:pt x="1096665" y="844542"/>
                </a:lnTo>
                <a:lnTo>
                  <a:pt x="1064418" y="847480"/>
                </a:lnTo>
                <a:lnTo>
                  <a:pt x="1036570" y="850232"/>
                </a:lnTo>
                <a:lnTo>
                  <a:pt x="1011654" y="852862"/>
                </a:lnTo>
                <a:lnTo>
                  <a:pt x="988694" y="855407"/>
                </a:lnTo>
                <a:lnTo>
                  <a:pt x="965449" y="857105"/>
                </a:lnTo>
                <a:lnTo>
                  <a:pt x="942016" y="858237"/>
                </a:lnTo>
                <a:lnTo>
                  <a:pt x="918455" y="858991"/>
                </a:lnTo>
                <a:lnTo>
                  <a:pt x="894017" y="860288"/>
                </a:lnTo>
                <a:lnTo>
                  <a:pt x="868995" y="861946"/>
                </a:lnTo>
                <a:lnTo>
                  <a:pt x="843581" y="863845"/>
                </a:lnTo>
                <a:lnTo>
                  <a:pt x="817908" y="866699"/>
                </a:lnTo>
                <a:lnTo>
                  <a:pt x="792060" y="870189"/>
                </a:lnTo>
                <a:lnTo>
                  <a:pt x="766098" y="874103"/>
                </a:lnTo>
                <a:lnTo>
                  <a:pt x="739265" y="877506"/>
                </a:lnTo>
                <a:lnTo>
                  <a:pt x="711851" y="880569"/>
                </a:lnTo>
                <a:lnTo>
                  <a:pt x="684050" y="883404"/>
                </a:lnTo>
                <a:lnTo>
                  <a:pt x="656785" y="886882"/>
                </a:lnTo>
                <a:lnTo>
                  <a:pt x="629877" y="890788"/>
                </a:lnTo>
                <a:lnTo>
                  <a:pt x="603207" y="894979"/>
                </a:lnTo>
                <a:lnTo>
                  <a:pt x="577489" y="898567"/>
                </a:lnTo>
                <a:lnTo>
                  <a:pt x="552407" y="901753"/>
                </a:lnTo>
                <a:lnTo>
                  <a:pt x="527748" y="904671"/>
                </a:lnTo>
                <a:lnTo>
                  <a:pt x="504164" y="908203"/>
                </a:lnTo>
                <a:lnTo>
                  <a:pt x="481298" y="912146"/>
                </a:lnTo>
                <a:lnTo>
                  <a:pt x="458911" y="916362"/>
                </a:lnTo>
                <a:lnTo>
                  <a:pt x="437636" y="919966"/>
                </a:lnTo>
                <a:lnTo>
                  <a:pt x="417102" y="923163"/>
                </a:lnTo>
                <a:lnTo>
                  <a:pt x="397063" y="926088"/>
                </a:lnTo>
                <a:lnTo>
                  <a:pt x="377354" y="928831"/>
                </a:lnTo>
                <a:lnTo>
                  <a:pt x="357865" y="931455"/>
                </a:lnTo>
                <a:lnTo>
                  <a:pt x="338522" y="933997"/>
                </a:lnTo>
                <a:lnTo>
                  <a:pt x="304329" y="938938"/>
                </a:lnTo>
                <a:lnTo>
                  <a:pt x="274051" y="943780"/>
                </a:lnTo>
                <a:lnTo>
                  <a:pt x="247365" y="948578"/>
                </a:lnTo>
                <a:lnTo>
                  <a:pt x="213822" y="951949"/>
                </a:lnTo>
                <a:lnTo>
                  <a:pt x="183774" y="956741"/>
                </a:lnTo>
                <a:lnTo>
                  <a:pt x="149036" y="960016"/>
                </a:lnTo>
                <a:lnTo>
                  <a:pt x="128154" y="958249"/>
                </a:lnTo>
                <a:lnTo>
                  <a:pt x="103557" y="950540"/>
                </a:lnTo>
                <a:lnTo>
                  <a:pt x="84516" y="936126"/>
                </a:lnTo>
                <a:lnTo>
                  <a:pt x="67586" y="916774"/>
                </a:lnTo>
                <a:lnTo>
                  <a:pt x="52515" y="888374"/>
                </a:lnTo>
                <a:lnTo>
                  <a:pt x="37996" y="858616"/>
                </a:lnTo>
                <a:lnTo>
                  <a:pt x="28416" y="835057"/>
                </a:lnTo>
                <a:lnTo>
                  <a:pt x="19661" y="808711"/>
                </a:lnTo>
                <a:lnTo>
                  <a:pt x="13124" y="781127"/>
                </a:lnTo>
                <a:lnTo>
                  <a:pt x="7573" y="750875"/>
                </a:lnTo>
                <a:lnTo>
                  <a:pt x="3253" y="718909"/>
                </a:lnTo>
                <a:lnTo>
                  <a:pt x="1334" y="686181"/>
                </a:lnTo>
                <a:lnTo>
                  <a:pt x="481" y="650998"/>
                </a:lnTo>
                <a:lnTo>
                  <a:pt x="253" y="632726"/>
                </a:lnTo>
                <a:lnTo>
                  <a:pt x="0" y="597607"/>
                </a:lnTo>
                <a:lnTo>
                  <a:pt x="682" y="562683"/>
                </a:lnTo>
                <a:lnTo>
                  <a:pt x="1975" y="544481"/>
                </a:lnTo>
                <a:lnTo>
                  <a:pt x="3630" y="525996"/>
                </a:lnTo>
                <a:lnTo>
                  <a:pt x="5470" y="490640"/>
                </a:lnTo>
                <a:lnTo>
                  <a:pt x="7081" y="456405"/>
                </a:lnTo>
                <a:lnTo>
                  <a:pt x="10443" y="422669"/>
                </a:lnTo>
                <a:lnTo>
                  <a:pt x="12467" y="389154"/>
                </a:lnTo>
                <a:lnTo>
                  <a:pt x="13366" y="356532"/>
                </a:lnTo>
                <a:lnTo>
                  <a:pt x="13766" y="326158"/>
                </a:lnTo>
                <a:lnTo>
                  <a:pt x="13943" y="298900"/>
                </a:lnTo>
                <a:lnTo>
                  <a:pt x="14022" y="273556"/>
                </a:lnTo>
                <a:lnTo>
                  <a:pt x="14058" y="249063"/>
                </a:lnTo>
                <a:lnTo>
                  <a:pt x="14077" y="216754"/>
                </a:lnTo>
                <a:lnTo>
                  <a:pt x="14083" y="183280"/>
                </a:lnTo>
                <a:lnTo>
                  <a:pt x="14085" y="149998"/>
                </a:lnTo>
                <a:lnTo>
                  <a:pt x="14086" y="135834"/>
                </a:lnTo>
                <a:lnTo>
                  <a:pt x="17261" y="134502"/>
                </a:lnTo>
                <a:lnTo>
                  <a:pt x="47286" y="132364"/>
                </a:lnTo>
                <a:lnTo>
                  <a:pt x="81867" y="131993"/>
                </a:lnTo>
                <a:lnTo>
                  <a:pt x="110092" y="131906"/>
                </a:lnTo>
                <a:lnTo>
                  <a:pt x="143803" y="131869"/>
                </a:lnTo>
                <a:lnTo>
                  <a:pt x="163270" y="131858"/>
                </a:lnTo>
                <a:lnTo>
                  <a:pt x="184186" y="131851"/>
                </a:lnTo>
                <a:lnTo>
                  <a:pt x="206067" y="131847"/>
                </a:lnTo>
                <a:lnTo>
                  <a:pt x="229386" y="131843"/>
                </a:lnTo>
                <a:lnTo>
                  <a:pt x="253662" y="131841"/>
                </a:lnTo>
                <a:lnTo>
                  <a:pt x="278579" y="131840"/>
                </a:lnTo>
                <a:lnTo>
                  <a:pt x="304714" y="131839"/>
                </a:lnTo>
                <a:lnTo>
                  <a:pt x="331663" y="131839"/>
                </a:lnTo>
                <a:lnTo>
                  <a:pt x="359154" y="131838"/>
                </a:lnTo>
                <a:lnTo>
                  <a:pt x="387800" y="131045"/>
                </a:lnTo>
                <a:lnTo>
                  <a:pt x="417216" y="129721"/>
                </a:lnTo>
                <a:lnTo>
                  <a:pt x="447146" y="128045"/>
                </a:lnTo>
                <a:lnTo>
                  <a:pt x="478211" y="126134"/>
                </a:lnTo>
                <a:lnTo>
                  <a:pt x="510034" y="124067"/>
                </a:lnTo>
                <a:lnTo>
                  <a:pt x="542361" y="121895"/>
                </a:lnTo>
                <a:lnTo>
                  <a:pt x="575026" y="119653"/>
                </a:lnTo>
                <a:lnTo>
                  <a:pt x="607914" y="117365"/>
                </a:lnTo>
                <a:lnTo>
                  <a:pt x="640953" y="115045"/>
                </a:lnTo>
                <a:lnTo>
                  <a:pt x="674091" y="111912"/>
                </a:lnTo>
                <a:lnTo>
                  <a:pt x="707295" y="108235"/>
                </a:lnTo>
                <a:lnTo>
                  <a:pt x="740544" y="104196"/>
                </a:lnTo>
                <a:lnTo>
                  <a:pt x="773822" y="99916"/>
                </a:lnTo>
                <a:lnTo>
                  <a:pt x="807120" y="95475"/>
                </a:lnTo>
                <a:lnTo>
                  <a:pt x="840432" y="90927"/>
                </a:lnTo>
                <a:lnTo>
                  <a:pt x="873752" y="86308"/>
                </a:lnTo>
                <a:lnTo>
                  <a:pt x="907078" y="81641"/>
                </a:lnTo>
                <a:lnTo>
                  <a:pt x="940407" y="76942"/>
                </a:lnTo>
                <a:lnTo>
                  <a:pt x="972152" y="72221"/>
                </a:lnTo>
                <a:lnTo>
                  <a:pt x="1002840" y="67487"/>
                </a:lnTo>
                <a:lnTo>
                  <a:pt x="1032824" y="62743"/>
                </a:lnTo>
                <a:lnTo>
                  <a:pt x="1062339" y="57994"/>
                </a:lnTo>
                <a:lnTo>
                  <a:pt x="1091540" y="53239"/>
                </a:lnTo>
                <a:lnTo>
                  <a:pt x="1120532" y="48483"/>
                </a:lnTo>
                <a:lnTo>
                  <a:pt x="1147004" y="43723"/>
                </a:lnTo>
                <a:lnTo>
                  <a:pt x="1171796" y="38963"/>
                </a:lnTo>
                <a:lnTo>
                  <a:pt x="1195468" y="34203"/>
                </a:lnTo>
                <a:lnTo>
                  <a:pt x="1217598" y="29441"/>
                </a:lnTo>
                <a:lnTo>
                  <a:pt x="1238703" y="24680"/>
                </a:lnTo>
                <a:lnTo>
                  <a:pt x="1259122" y="19918"/>
                </a:lnTo>
                <a:lnTo>
                  <a:pt x="1294510" y="12510"/>
                </a:lnTo>
                <a:lnTo>
                  <a:pt x="1325319" y="7365"/>
                </a:lnTo>
                <a:lnTo>
                  <a:pt x="1352242" y="5079"/>
                </a:lnTo>
                <a:lnTo>
                  <a:pt x="1385919" y="0"/>
                </a:lnTo>
                <a:lnTo>
                  <a:pt x="1412213" y="1052"/>
                </a:lnTo>
                <a:lnTo>
                  <a:pt x="1431293" y="6391"/>
                </a:lnTo>
                <a:lnTo>
                  <a:pt x="1447000" y="16793"/>
                </a:lnTo>
                <a:lnTo>
                  <a:pt x="1454741" y="29642"/>
                </a:lnTo>
                <a:lnTo>
                  <a:pt x="1465678" y="58959"/>
                </a:lnTo>
                <a:lnTo>
                  <a:pt x="1472831" y="84366"/>
                </a:lnTo>
                <a:lnTo>
                  <a:pt x="1476011" y="111533"/>
                </a:lnTo>
                <a:lnTo>
                  <a:pt x="1479541" y="143715"/>
                </a:lnTo>
                <a:lnTo>
                  <a:pt x="1483755" y="179185"/>
                </a:lnTo>
                <a:lnTo>
                  <a:pt x="1485990" y="197534"/>
                </a:lnTo>
                <a:lnTo>
                  <a:pt x="1488274" y="216116"/>
                </a:lnTo>
                <a:lnTo>
                  <a:pt x="1490590" y="235649"/>
                </a:lnTo>
                <a:lnTo>
                  <a:pt x="1492928" y="255814"/>
                </a:lnTo>
                <a:lnTo>
                  <a:pt x="1495280" y="276401"/>
                </a:lnTo>
                <a:lnTo>
                  <a:pt x="1497643" y="297269"/>
                </a:lnTo>
                <a:lnTo>
                  <a:pt x="1500011" y="318325"/>
                </a:lnTo>
                <a:lnTo>
                  <a:pt x="1502384" y="339506"/>
                </a:lnTo>
                <a:lnTo>
                  <a:pt x="1503965" y="361565"/>
                </a:lnTo>
                <a:lnTo>
                  <a:pt x="1505020" y="384207"/>
                </a:lnTo>
                <a:lnTo>
                  <a:pt x="1505723" y="407240"/>
                </a:lnTo>
                <a:lnTo>
                  <a:pt x="1506986" y="428946"/>
                </a:lnTo>
                <a:lnTo>
                  <a:pt x="1508621" y="449766"/>
                </a:lnTo>
                <a:lnTo>
                  <a:pt x="1510505" y="469996"/>
                </a:lnTo>
                <a:lnTo>
                  <a:pt x="1511761" y="489833"/>
                </a:lnTo>
                <a:lnTo>
                  <a:pt x="1512598" y="509407"/>
                </a:lnTo>
                <a:lnTo>
                  <a:pt x="1513156" y="528807"/>
                </a:lnTo>
                <a:lnTo>
                  <a:pt x="1513528" y="547297"/>
                </a:lnTo>
                <a:lnTo>
                  <a:pt x="1513942" y="582656"/>
                </a:lnTo>
                <a:lnTo>
                  <a:pt x="1516243" y="614777"/>
                </a:lnTo>
                <a:lnTo>
                  <a:pt x="1519911" y="644133"/>
                </a:lnTo>
                <a:lnTo>
                  <a:pt x="1524187" y="670410"/>
                </a:lnTo>
                <a:lnTo>
                  <a:pt x="1527264" y="703724"/>
                </a:lnTo>
                <a:lnTo>
                  <a:pt x="1531969" y="729910"/>
                </a:lnTo>
                <a:lnTo>
                  <a:pt x="1538277" y="741076"/>
                </a:lnTo>
                <a:lnTo>
                  <a:pt x="1542182" y="745166"/>
                </a:lnTo>
                <a:lnTo>
                  <a:pt x="1545579" y="739955"/>
                </a:lnTo>
                <a:lnTo>
                  <a:pt x="1551470" y="712997"/>
                </a:lnTo>
                <a:lnTo>
                  <a:pt x="1557136" y="6819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feed the dog</a:t>
            </a:r>
            <a:endParaRPr lang="en-US" dirty="0"/>
          </a:p>
        </p:txBody>
      </p:sp>
      <p:pic>
        <p:nvPicPr>
          <p:cNvPr id="5" name="Picture Placeholder 4" descr="feeding the do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94" b="18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Darle</a:t>
            </a:r>
            <a:r>
              <a:rPr lang="en-US" sz="3600" dirty="0" smtClean="0"/>
              <a:t> de comer al </a:t>
            </a:r>
            <a:r>
              <a:rPr lang="en-US" sz="3600" dirty="0" err="1" smtClean="0"/>
              <a:t>perro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sweep the floor</a:t>
            </a:r>
            <a:endParaRPr lang="en-US" dirty="0"/>
          </a:p>
        </p:txBody>
      </p:sp>
      <p:pic>
        <p:nvPicPr>
          <p:cNvPr id="5" name="Picture Placeholder 4" descr="sweep the flo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Barrer</a:t>
            </a:r>
            <a:r>
              <a:rPr lang="en-US" sz="3600" dirty="0" smtClean="0"/>
              <a:t> el </a:t>
            </a:r>
            <a:r>
              <a:rPr lang="en-US" sz="3600" dirty="0" err="1" smtClean="0"/>
              <a:t>piso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organize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Organizar</a:t>
            </a:r>
            <a:endParaRPr lang="en-US" sz="3600" dirty="0"/>
          </a:p>
        </p:txBody>
      </p:sp>
      <p:pic>
        <p:nvPicPr>
          <p:cNvPr id="7" name="Picture Placeholder 6" descr="organize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882" b="208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left (of)</a:t>
            </a:r>
            <a:endParaRPr lang="en-US" dirty="0"/>
          </a:p>
        </p:txBody>
      </p:sp>
      <p:pic>
        <p:nvPicPr>
          <p:cNvPr id="5" name="Picture Placeholder 4" descr="lef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izquierda</a:t>
            </a:r>
            <a:r>
              <a:rPr lang="en-US" sz="3600" dirty="0" smtClean="0"/>
              <a:t> (de)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right (of)</a:t>
            </a:r>
            <a:endParaRPr lang="en-US" dirty="0"/>
          </a:p>
        </p:txBody>
      </p:sp>
      <p:pic>
        <p:nvPicPr>
          <p:cNvPr id="5" name="Picture Placeholder 4" descr="righ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la </a:t>
            </a:r>
            <a:r>
              <a:rPr lang="en-US" sz="3600" dirty="0" err="1" smtClean="0"/>
              <a:t>derecha</a:t>
            </a:r>
            <a:r>
              <a:rPr lang="en-US" sz="3600" dirty="0" smtClean="0"/>
              <a:t> (de)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</a:t>
            </a:r>
            <a:endParaRPr lang="en-US" dirty="0"/>
          </a:p>
        </p:txBody>
      </p:sp>
      <p:pic>
        <p:nvPicPr>
          <p:cNvPr id="5" name="Picture Placeholder 4" descr="betwe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EL DESAYUNO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998006"/>
            <a:ext cx="202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Flipping a Pancake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EAT / HAVE BREAKFAST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DESAYUNAR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953000"/>
            <a:ext cx="141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Uncle Buck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</a:t>
            </a:r>
            <a:endParaRPr lang="en-US" dirty="0"/>
          </a:p>
        </p:txBody>
      </p:sp>
      <p:pic>
        <p:nvPicPr>
          <p:cNvPr id="5" name="Picture Placeholder 4" descr="flo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piso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EL ALMUERZO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Mr. 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EAT/HAVE LUNCH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ALMORZAR (O-UE)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r="32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 CENA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421868"/>
            <a:ext cx="224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Slippery Little Suckers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EAT/HAVE DINNER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r="32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CENAR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LAS BEBIDAS / LOS REFRESCOS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953000"/>
            <a:ext cx="217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Fastest Coke Drinker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… (LAST FRIDAY)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 b="119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EL … PASADO (EL VIERNES PASADO)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" b="55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AYER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181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"Yesterday"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" b="55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 SEMANA PASADA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EL AÑO PASADO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</a:t>
            </a:r>
            <a:endParaRPr lang="en-US" dirty="0"/>
          </a:p>
        </p:txBody>
      </p:sp>
      <p:pic>
        <p:nvPicPr>
          <p:cNvPr id="5" name="Picture Placeholder 4" descr="windo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9" b="1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ventana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pic>
        <p:nvPicPr>
          <p:cNvPr id="5" name="Picture Placeholder 4" descr="living ro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sala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</a:t>
            </a:r>
            <a:endParaRPr lang="en-US" dirty="0"/>
          </a:p>
        </p:txBody>
      </p:sp>
      <p:pic>
        <p:nvPicPr>
          <p:cNvPr id="5" name="Picture Placeholder 4" descr="lamp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50" b="18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lámpara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Couch / sofa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sofá</a:t>
            </a:r>
            <a:endParaRPr lang="en-US" sz="3600" dirty="0"/>
          </a:p>
        </p:txBody>
      </p:sp>
      <p:pic>
        <p:nvPicPr>
          <p:cNvPr id="11" name="Picture Placeholder 10" descr="couch 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17" r="91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302</Words>
  <Application>Microsoft Office PowerPoint</Application>
  <PresentationFormat>On-screen Show (4:3)</PresentationFormat>
  <Paragraphs>126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House / Chore Vocabulary</vt:lpstr>
      <vt:lpstr>apartment</vt:lpstr>
      <vt:lpstr>Ceiling </vt:lpstr>
      <vt:lpstr>wall</vt:lpstr>
      <vt:lpstr>Floor </vt:lpstr>
      <vt:lpstr>window</vt:lpstr>
      <vt:lpstr>Living room</vt:lpstr>
      <vt:lpstr>lamp</vt:lpstr>
      <vt:lpstr>Couch / sofa</vt:lpstr>
      <vt:lpstr>chair</vt:lpstr>
      <vt:lpstr>television</vt:lpstr>
      <vt:lpstr>painting</vt:lpstr>
      <vt:lpstr>bookshelf</vt:lpstr>
      <vt:lpstr>rug</vt:lpstr>
      <vt:lpstr>bedroom</vt:lpstr>
      <vt:lpstr>dresser</vt:lpstr>
      <vt:lpstr>nightstand</vt:lpstr>
      <vt:lpstr>bed</vt:lpstr>
      <vt:lpstr>desk</vt:lpstr>
      <vt:lpstr>bathroom</vt:lpstr>
      <vt:lpstr>shower</vt:lpstr>
      <vt:lpstr>toilet</vt:lpstr>
      <vt:lpstr>Bathroom sink</vt:lpstr>
      <vt:lpstr>kitchen</vt:lpstr>
      <vt:lpstr>dishwasher</vt:lpstr>
      <vt:lpstr>Kitchen sink</vt:lpstr>
      <vt:lpstr>microwave</vt:lpstr>
      <vt:lpstr>stove</vt:lpstr>
      <vt:lpstr>dryer</vt:lpstr>
      <vt:lpstr>Washing machine</vt:lpstr>
      <vt:lpstr>tub</vt:lpstr>
      <vt:lpstr>To water the plants</vt:lpstr>
      <vt:lpstr>To dust the furniture</vt:lpstr>
      <vt:lpstr>To vacuum</vt:lpstr>
      <vt:lpstr>To wash dishes</vt:lpstr>
      <vt:lpstr>To straighten up the living room</vt:lpstr>
      <vt:lpstr>To set the table</vt:lpstr>
      <vt:lpstr>To take out the trash</vt:lpstr>
      <vt:lpstr>To cut the grass</vt:lpstr>
      <vt:lpstr>To prepare dinner</vt:lpstr>
      <vt:lpstr>To wash clothes</vt:lpstr>
      <vt:lpstr>To feed the dog</vt:lpstr>
      <vt:lpstr>To sweep the floor</vt:lpstr>
      <vt:lpstr>To organize</vt:lpstr>
      <vt:lpstr>To the left (of)</vt:lpstr>
      <vt:lpstr>To the right (of)</vt:lpstr>
      <vt:lpstr>Between </vt:lpstr>
      <vt:lpstr>BREAKFAST</vt:lpstr>
      <vt:lpstr>TO EAT / HAVE BREAKFAST</vt:lpstr>
      <vt:lpstr>LUNCH</vt:lpstr>
      <vt:lpstr>TO EAT/HAVE LUNCH</vt:lpstr>
      <vt:lpstr>DINNER</vt:lpstr>
      <vt:lpstr>TO EAT/HAVE DINNER</vt:lpstr>
      <vt:lpstr>DRINKS</vt:lpstr>
      <vt:lpstr>LAST … (LAST FRIDAY)</vt:lpstr>
      <vt:lpstr>YESTERDAY</vt:lpstr>
      <vt:lpstr>LAST NIGHT</vt:lpstr>
      <vt:lpstr>LAST WEEK</vt:lpstr>
      <vt:lpstr>LAST YEAR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/ Chore Vocabulary</dc:title>
  <dc:creator>aford</dc:creator>
  <cp:lastModifiedBy>Amanda Ford</cp:lastModifiedBy>
  <cp:revision>42</cp:revision>
  <cp:lastPrinted>2016-02-18T15:35:57Z</cp:lastPrinted>
  <dcterms:created xsi:type="dcterms:W3CDTF">2013-02-06T16:16:25Z</dcterms:created>
  <dcterms:modified xsi:type="dcterms:W3CDTF">2016-02-19T14:35:24Z</dcterms:modified>
</cp:coreProperties>
</file>