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6D823E-9E63-4349-A39D-2010ABB44903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51E116-6B83-4620-84A4-48C6AA7CE4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Greeting Others in</a:t>
            </a:r>
            <a:br>
              <a:rPr lang="en-US" dirty="0" smtClean="0"/>
            </a:br>
            <a:r>
              <a:rPr lang="en-US" dirty="0" smtClean="0"/>
              <a:t>Spanish-Speaking Countries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Chapter1-1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do you greet:</a:t>
            </a:r>
          </a:p>
          <a:p>
            <a:pPr>
              <a:buNone/>
            </a:pPr>
            <a:r>
              <a:rPr lang="en-US" dirty="0" smtClean="0"/>
              <a:t>Your best friend?</a:t>
            </a:r>
          </a:p>
          <a:p>
            <a:pPr>
              <a:buNone/>
            </a:pPr>
            <a:r>
              <a:rPr lang="en-US" dirty="0" smtClean="0"/>
              <a:t>Your teacher?</a:t>
            </a:r>
          </a:p>
          <a:p>
            <a:pPr>
              <a:buNone/>
            </a:pPr>
            <a:r>
              <a:rPr lang="en-US" dirty="0" smtClean="0"/>
              <a:t>Your minister?</a:t>
            </a:r>
          </a:p>
          <a:p>
            <a:pPr>
              <a:buNone/>
            </a:pPr>
            <a:r>
              <a:rPr lang="en-US" dirty="0" smtClean="0"/>
              <a:t>Your elderly neighbor?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dirty="0" smtClean="0"/>
              <a:t>Firm handshake and squeeze on upper arm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(close friends or family): </a:t>
            </a:r>
            <a:r>
              <a:rPr lang="en-US" dirty="0" err="1" smtClean="0"/>
              <a:t>abrazo</a:t>
            </a:r>
            <a:r>
              <a:rPr lang="en-US" dirty="0" smtClean="0"/>
              <a:t> (hug) and pats on back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Young men are taught that NOT to do this is disrespectful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Kiss on the cheek (2 kisses in Spain)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69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Lucida Sans Unicode</vt:lpstr>
      <vt:lpstr>Verdana</vt:lpstr>
      <vt:lpstr>Wingdings 2</vt:lpstr>
      <vt:lpstr>Wingdings 3</vt:lpstr>
      <vt:lpstr>Concourse</vt:lpstr>
      <vt:lpstr>Greeting Others in Spanish-Speaking Countries</vt:lpstr>
      <vt:lpstr>PowerPoint Presentation</vt:lpstr>
      <vt:lpstr>MEN</vt:lpstr>
      <vt:lpstr>WOMEN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 Others in Spanish-Speaking Countries</dc:title>
  <dc:creator>aford</dc:creator>
  <cp:lastModifiedBy>Amanda Ford</cp:lastModifiedBy>
  <cp:revision>1</cp:revision>
  <dcterms:created xsi:type="dcterms:W3CDTF">2012-08-20T18:49:04Z</dcterms:created>
  <dcterms:modified xsi:type="dcterms:W3CDTF">2014-08-18T16:09:36Z</dcterms:modified>
</cp:coreProperties>
</file>