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67108-BA34-4643-BBF6-4CFB399948B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630C2-B629-4B40-BE14-445093F5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89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9842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9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931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8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0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505CEE4-A9AB-43A3-8376-7897381A3BC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D7E5541-F4E8-4FB3-8D8B-D3EED74C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EXÁMEN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food and drink PPs (La comida, </a:t>
            </a:r>
            <a:r>
              <a:rPr lang="en-US" smtClean="0"/>
              <a:t>Frutas, </a:t>
            </a:r>
            <a:r>
              <a:rPr lang="en-US" dirty="0" err="1" smtClean="0"/>
              <a:t>Verduras</a:t>
            </a:r>
            <a:r>
              <a:rPr lang="en-US" dirty="0" smtClean="0"/>
              <a:t>, La Carne, Las </a:t>
            </a:r>
            <a:r>
              <a:rPr lang="en-US" dirty="0" err="1" smtClean="0"/>
              <a:t>Bebidas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ALL stem-changing verbs (E-I, E-IE, O-UE, and U-UE)</a:t>
            </a:r>
          </a:p>
          <a:p>
            <a:endParaRPr lang="en-US" dirty="0"/>
          </a:p>
          <a:p>
            <a:r>
              <a:rPr lang="en-US" dirty="0" smtClean="0"/>
              <a:t>Direct objects and direct object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lunes, el 23 de </a:t>
            </a:r>
            <a:r>
              <a:rPr lang="en-US" dirty="0" err="1" smtClean="0"/>
              <a:t>noviembre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Listening, multiple choice, reading, </a:t>
            </a:r>
            <a:r>
              <a:rPr lang="en-US" dirty="0" smtClean="0"/>
              <a:t>TRUE/FALSE, </a:t>
            </a:r>
            <a:r>
              <a:rPr lang="en-US" dirty="0" smtClean="0"/>
              <a:t>written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276</TotalTime>
  <Words>65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Wingdings 2</vt:lpstr>
      <vt:lpstr>View</vt:lpstr>
      <vt:lpstr>EXÁMEN</vt:lpstr>
      <vt:lpstr>Tú necesitas estudiar…</vt:lpstr>
      <vt:lpstr>Información Importante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</dc:title>
  <dc:creator>Amanda Ford</dc:creator>
  <cp:lastModifiedBy>Amanda Ford</cp:lastModifiedBy>
  <cp:revision>5</cp:revision>
  <cp:lastPrinted>2015-11-17T12:32:20Z</cp:lastPrinted>
  <dcterms:created xsi:type="dcterms:W3CDTF">2015-11-16T18:33:05Z</dcterms:created>
  <dcterms:modified xsi:type="dcterms:W3CDTF">2015-11-17T16:34:05Z</dcterms:modified>
</cp:coreProperties>
</file>