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67404-2126-44BF-9EA1-3FDBBA684A4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4F016-B6D2-4CCC-BECE-8A4C98ACD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29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EBFB-3DB2-490D-B627-681167CC35A8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C212-16B6-4603-B524-012F2B112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8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EBFB-3DB2-490D-B627-681167CC35A8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C212-16B6-4603-B524-012F2B112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9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EBFB-3DB2-490D-B627-681167CC35A8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C212-16B6-4603-B524-012F2B112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EBFB-3DB2-490D-B627-681167CC35A8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C212-16B6-4603-B524-012F2B112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5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EBFB-3DB2-490D-B627-681167CC35A8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C212-16B6-4603-B524-012F2B112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0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EBFB-3DB2-490D-B627-681167CC35A8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C212-16B6-4603-B524-012F2B112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EBFB-3DB2-490D-B627-681167CC35A8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C212-16B6-4603-B524-012F2B112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7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EBFB-3DB2-490D-B627-681167CC35A8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C212-16B6-4603-B524-012F2B112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1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EBFB-3DB2-490D-B627-681167CC35A8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C212-16B6-4603-B524-012F2B112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8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EBFB-3DB2-490D-B627-681167CC35A8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C212-16B6-4603-B524-012F2B112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5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EBFB-3DB2-490D-B627-681167CC35A8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C212-16B6-4603-B524-012F2B112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7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0EBFB-3DB2-490D-B627-681167CC35A8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5C212-16B6-4603-B524-012F2B112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1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de la Comida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9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Contesta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español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676900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dirty="0" smtClean="0"/>
              <a:t>¿De </a:t>
            </a:r>
            <a:r>
              <a:rPr lang="en-US" dirty="0" err="1" smtClean="0"/>
              <a:t>qué</a:t>
            </a:r>
            <a:r>
              <a:rPr lang="en-US" dirty="0" smtClean="0"/>
              <a:t> color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arroz</a:t>
            </a:r>
            <a:r>
              <a:rPr lang="en-US" dirty="0" smtClean="0"/>
              <a:t>?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postre</a:t>
            </a:r>
            <a:r>
              <a:rPr lang="en-US" dirty="0" smtClean="0"/>
              <a:t> </a:t>
            </a:r>
            <a:r>
              <a:rPr lang="en-US" dirty="0" err="1" smtClean="0"/>
              <a:t>mexicano</a:t>
            </a:r>
            <a:r>
              <a:rPr lang="en-US" dirty="0" smtClean="0"/>
              <a:t>?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cereal </a:t>
            </a:r>
            <a:r>
              <a:rPr lang="en-US" dirty="0" err="1" smtClean="0"/>
              <a:t>favorito</a:t>
            </a:r>
            <a:r>
              <a:rPr lang="en-US" dirty="0" smtClean="0"/>
              <a:t>?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pones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hamburguesa</a:t>
            </a:r>
            <a:r>
              <a:rPr lang="en-US" dirty="0" smtClean="0"/>
              <a:t>? (2 </a:t>
            </a:r>
            <a:r>
              <a:rPr lang="en-US" dirty="0" err="1" smtClean="0"/>
              <a:t>cosas</a:t>
            </a:r>
            <a:r>
              <a:rPr lang="en-US" dirty="0" smtClean="0"/>
              <a:t>)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necesitas</a:t>
            </a:r>
            <a:r>
              <a:rPr lang="en-US" dirty="0" smtClean="0"/>
              <a:t> para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ensalada</a:t>
            </a:r>
            <a:r>
              <a:rPr lang="en-US" dirty="0" smtClean="0"/>
              <a:t>?  (3 </a:t>
            </a:r>
            <a:r>
              <a:rPr lang="en-US" dirty="0" err="1" smtClean="0"/>
              <a:t>cosas</a:t>
            </a:r>
            <a:r>
              <a:rPr lang="en-US" dirty="0" smtClean="0"/>
              <a:t>)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come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espinaca</a:t>
            </a:r>
            <a:r>
              <a:rPr lang="en-US" dirty="0" smtClean="0"/>
              <a:t>?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necesitas</a:t>
            </a:r>
            <a:r>
              <a:rPr lang="en-US" dirty="0" smtClean="0"/>
              <a:t> para el pan tostado?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dirty="0" smtClean="0"/>
              <a:t>¿De </a:t>
            </a:r>
            <a:r>
              <a:rPr lang="en-US" dirty="0" err="1" smtClean="0"/>
              <a:t>qué</a:t>
            </a:r>
            <a:r>
              <a:rPr lang="en-US" dirty="0" smtClean="0"/>
              <a:t> color </a:t>
            </a:r>
            <a:r>
              <a:rPr lang="en-US" dirty="0" err="1" smtClean="0"/>
              <a:t>es</a:t>
            </a:r>
            <a:r>
              <a:rPr lang="en-US" dirty="0" smtClean="0"/>
              <a:t> la salsa de </a:t>
            </a:r>
            <a:r>
              <a:rPr lang="en-US" dirty="0" err="1" smtClean="0"/>
              <a:t>tomate</a:t>
            </a:r>
            <a:r>
              <a:rPr lang="en-US" dirty="0" smtClean="0"/>
              <a:t>?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el </a:t>
            </a:r>
            <a:r>
              <a:rPr lang="en-US" dirty="0" err="1" smtClean="0"/>
              <a:t>bróculi</a:t>
            </a:r>
            <a:r>
              <a:rPr lang="en-US" dirty="0"/>
              <a:t> </a:t>
            </a:r>
            <a:r>
              <a:rPr lang="en-US" dirty="0" smtClean="0"/>
              <a:t>CON </a:t>
            </a:r>
            <a:r>
              <a:rPr lang="en-US" dirty="0" err="1" smtClean="0"/>
              <a:t>queso</a:t>
            </a:r>
            <a:r>
              <a:rPr lang="en-US" dirty="0" smtClean="0"/>
              <a:t> o SIN </a:t>
            </a:r>
            <a:r>
              <a:rPr lang="en-US" dirty="0" err="1" smtClean="0"/>
              <a:t>queso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97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76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Escribe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respuestas</a:t>
            </a:r>
            <a:r>
              <a:rPr lang="en-US" dirty="0" smtClean="0"/>
              <a:t> </a:t>
            </a:r>
            <a:r>
              <a:rPr lang="en-US" dirty="0" err="1" smtClean="0"/>
              <a:t>abajo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6276"/>
            <a:ext cx="10515600" cy="6054724"/>
          </a:xfrm>
        </p:spPr>
        <p:txBody>
          <a:bodyPr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en-US" dirty="0" smtClean="0"/>
              <a:t>1.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dirty="0" smtClean="0"/>
              <a:t>2.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dirty="0" smtClean="0"/>
              <a:t>3.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dirty="0" smtClean="0"/>
              <a:t>4.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dirty="0" smtClean="0"/>
              <a:t>5.</a:t>
            </a:r>
          </a:p>
        </p:txBody>
      </p:sp>
      <p:sp>
        <p:nvSpPr>
          <p:cNvPr id="4" name="Down Arrow 3"/>
          <p:cNvSpPr/>
          <p:nvPr/>
        </p:nvSpPr>
        <p:spPr>
          <a:xfrm>
            <a:off x="6718300" y="0"/>
            <a:ext cx="560832" cy="787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2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76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Escribe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respuestas</a:t>
            </a:r>
            <a:r>
              <a:rPr lang="en-US" dirty="0" smtClean="0"/>
              <a:t> </a:t>
            </a:r>
            <a:r>
              <a:rPr lang="en-US" dirty="0" err="1" smtClean="0"/>
              <a:t>abajo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6276"/>
            <a:ext cx="10515600" cy="6054724"/>
          </a:xfrm>
        </p:spPr>
        <p:txBody>
          <a:bodyPr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en-US" dirty="0"/>
              <a:t>6</a:t>
            </a:r>
            <a:r>
              <a:rPr lang="en-US" dirty="0" smtClean="0"/>
              <a:t>.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dirty="0"/>
              <a:t>7</a:t>
            </a:r>
            <a:r>
              <a:rPr lang="en-US" dirty="0" smtClean="0"/>
              <a:t>.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dirty="0"/>
              <a:t>8</a:t>
            </a:r>
            <a:r>
              <a:rPr lang="en-US" dirty="0" smtClean="0"/>
              <a:t>.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dirty="0"/>
              <a:t>9</a:t>
            </a:r>
            <a:r>
              <a:rPr lang="en-US" dirty="0" smtClean="0"/>
              <a:t>.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dirty="0" smtClean="0"/>
              <a:t>10.</a:t>
            </a:r>
          </a:p>
        </p:txBody>
      </p:sp>
      <p:sp>
        <p:nvSpPr>
          <p:cNvPr id="4" name="Down Arrow 3"/>
          <p:cNvSpPr/>
          <p:nvPr/>
        </p:nvSpPr>
        <p:spPr>
          <a:xfrm>
            <a:off x="6718300" y="0"/>
            <a:ext cx="560832" cy="787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3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121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Preguntas de la Comida</vt:lpstr>
      <vt:lpstr>Contesta las preguntas en español.</vt:lpstr>
      <vt:lpstr>Escribe las respuestas abajo.</vt:lpstr>
      <vt:lpstr>Escribe las respuestas abajo.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de la Comida</dc:title>
  <dc:creator>Amanda Ford</dc:creator>
  <cp:lastModifiedBy>Amanda Ford</cp:lastModifiedBy>
  <cp:revision>2</cp:revision>
  <cp:lastPrinted>2015-10-21T15:44:33Z</cp:lastPrinted>
  <dcterms:created xsi:type="dcterms:W3CDTF">2015-10-21T15:43:30Z</dcterms:created>
  <dcterms:modified xsi:type="dcterms:W3CDTF">2015-10-21T15:58:52Z</dcterms:modified>
</cp:coreProperties>
</file>