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26,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“la comida y el </a:t>
            </a:r>
            <a:r>
              <a:rPr lang="en-US" dirty="0" err="1" smtClean="0"/>
              <a:t>país</a:t>
            </a:r>
            <a:r>
              <a:rPr lang="en-US" dirty="0" smtClean="0"/>
              <a:t>”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</a:t>
            </a:r>
            <a:r>
              <a:rPr lang="en-US" dirty="0" err="1" smtClean="0"/>
              <a:t>ib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Foto</a:t>
            </a:r>
            <a:r>
              <a:rPr lang="en-US" dirty="0" smtClean="0"/>
              <a:t> (en color) de la comida</a:t>
            </a:r>
          </a:p>
          <a:p>
            <a:r>
              <a:rPr lang="en-US" dirty="0" err="1" smtClean="0"/>
              <a:t>Nombre</a:t>
            </a:r>
            <a:r>
              <a:rPr lang="en-US" dirty="0" smtClean="0"/>
              <a:t> de la comida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comida?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los </a:t>
            </a:r>
            <a:r>
              <a:rPr lang="en-US" dirty="0" err="1" smtClean="0"/>
              <a:t>ingredientes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se come la comida (</a:t>
            </a:r>
            <a:r>
              <a:rPr lang="en-US" dirty="0" err="1" smtClean="0"/>
              <a:t>desayuno</a:t>
            </a:r>
            <a:r>
              <a:rPr lang="en-US" dirty="0" smtClean="0"/>
              <a:t>, </a:t>
            </a:r>
            <a:r>
              <a:rPr lang="en-US" dirty="0" err="1" smtClean="0"/>
              <a:t>almuerzo</a:t>
            </a:r>
            <a:r>
              <a:rPr lang="en-US" dirty="0" smtClean="0"/>
              <a:t>, </a:t>
            </a:r>
            <a:r>
              <a:rPr lang="en-US" dirty="0" err="1" smtClean="0"/>
              <a:t>cena</a:t>
            </a:r>
            <a:r>
              <a:rPr lang="en-US" dirty="0" smtClean="0"/>
              <a:t>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2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66763"/>
          </a:xfrm>
        </p:spPr>
        <p:txBody>
          <a:bodyPr/>
          <a:lstStyle/>
          <a:p>
            <a:r>
              <a:rPr lang="en-US" dirty="0" smtClean="0"/>
              <a:t>Must be submitted </a:t>
            </a:r>
            <a:r>
              <a:rPr lang="en-US" dirty="0" smtClean="0">
                <a:solidFill>
                  <a:schemeClr val="accent2"/>
                </a:solidFill>
              </a:rPr>
              <a:t>by midnight Sunday, August 28</a:t>
            </a:r>
          </a:p>
          <a:p>
            <a:endParaRPr lang="en-US" dirty="0"/>
          </a:p>
          <a:p>
            <a:r>
              <a:rPr lang="en-US" dirty="0" smtClean="0"/>
              <a:t>Submit to </a:t>
            </a:r>
            <a:r>
              <a:rPr lang="en-US" dirty="0" smtClean="0">
                <a:solidFill>
                  <a:srgbClr val="F96A1B"/>
                </a:solidFill>
              </a:rPr>
              <a:t>Google Classroom</a:t>
            </a:r>
          </a:p>
          <a:p>
            <a:endParaRPr lang="en-US" dirty="0"/>
          </a:p>
          <a:p>
            <a:r>
              <a:rPr lang="en-US" dirty="0" err="1" smtClean="0"/>
              <a:t>www.classroom.google.org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Entitle presentation </a:t>
            </a:r>
            <a:r>
              <a:rPr lang="en-US" dirty="0" smtClean="0">
                <a:solidFill>
                  <a:srgbClr val="F96A1B"/>
                </a:solidFill>
              </a:rPr>
              <a:t>“La Comida y El País”</a:t>
            </a:r>
          </a:p>
          <a:p>
            <a:endParaRPr lang="en-US" dirty="0"/>
          </a:p>
          <a:p>
            <a:r>
              <a:rPr lang="en-US" dirty="0" smtClean="0"/>
              <a:t>Google Classroom Code for period 3:  </a:t>
            </a:r>
            <a:r>
              <a:rPr lang="en-US" dirty="0" smtClean="0">
                <a:solidFill>
                  <a:srgbClr val="F96A1B"/>
                </a:solidFill>
              </a:rPr>
              <a:t>bcox8f</a:t>
            </a:r>
          </a:p>
          <a:p>
            <a:endParaRPr lang="en-US" dirty="0">
              <a:solidFill>
                <a:srgbClr val="F96A1B"/>
              </a:solidFill>
            </a:endParaRPr>
          </a:p>
          <a:p>
            <a:r>
              <a:rPr lang="en-US" dirty="0" smtClean="0">
                <a:solidFill>
                  <a:srgbClr val="F96A1B"/>
                </a:solidFill>
              </a:rPr>
              <a:t>WILL BEGIN PRESENTATIONS ON MONDAY, AUGUST 29</a:t>
            </a:r>
            <a:endParaRPr lang="en-US" dirty="0">
              <a:solidFill>
                <a:srgbClr val="F96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9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PresentaR </a:t>
            </a:r>
            <a:r>
              <a:rPr lang="en-US" dirty="0" smtClean="0"/>
              <a:t>a la </a:t>
            </a:r>
            <a:r>
              <a:rPr lang="en-US" dirty="0" err="1" smtClean="0"/>
              <a:t>clase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09635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Slide #1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presentar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pPr>
              <a:lnSpc>
                <a:spcPct val="250000"/>
              </a:lnSpc>
              <a:buFont typeface="Wingdings" charset="2"/>
              <a:buChar char="u"/>
            </a:pPr>
            <a:r>
              <a:rPr lang="en-US" dirty="0" smtClean="0"/>
              <a:t>No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 Slide #2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presentación</a:t>
            </a:r>
            <a:r>
              <a:rPr lang="en-US" dirty="0" smtClean="0"/>
              <a:t>.</a:t>
            </a:r>
          </a:p>
          <a:p>
            <a:pPr>
              <a:lnSpc>
                <a:spcPct val="250000"/>
              </a:lnSpc>
              <a:buFont typeface="Wingdings" charset="2"/>
              <a:buChar char="u"/>
            </a:pP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recordar</a:t>
            </a:r>
            <a:r>
              <a:rPr lang="en-US" dirty="0" smtClean="0"/>
              <a:t> la </a:t>
            </a:r>
            <a:r>
              <a:rPr lang="en-US" dirty="0" err="1" smtClean="0"/>
              <a:t>información</a:t>
            </a:r>
            <a:r>
              <a:rPr lang="en-US" dirty="0" smtClean="0"/>
              <a:t>.</a:t>
            </a:r>
          </a:p>
          <a:p>
            <a:pPr>
              <a:lnSpc>
                <a:spcPct val="250000"/>
              </a:lnSpc>
              <a:buFont typeface="Wingdings" charset="2"/>
              <a:buChar char="u"/>
            </a:pPr>
            <a:r>
              <a:rPr lang="en-US" dirty="0" err="1" smtClean="0"/>
              <a:t>Recibes</a:t>
            </a:r>
            <a:r>
              <a:rPr lang="en-US" dirty="0" smtClean="0"/>
              <a:t> dos </a:t>
            </a:r>
            <a:r>
              <a:rPr lang="en-US" dirty="0" err="1" smtClean="0"/>
              <a:t>notas</a:t>
            </a:r>
            <a:r>
              <a:rPr lang="en-US" dirty="0" smtClean="0"/>
              <a:t>:</a:t>
            </a:r>
          </a:p>
          <a:p>
            <a:pPr lvl="1">
              <a:lnSpc>
                <a:spcPct val="250000"/>
              </a:lnSpc>
              <a:buFont typeface="Wingdings" charset="2"/>
              <a:buChar char="u"/>
            </a:pPr>
            <a:r>
              <a:rPr lang="en-US" dirty="0" err="1" smtClean="0"/>
              <a:t>una</a:t>
            </a:r>
            <a:r>
              <a:rPr lang="en-US" dirty="0" smtClean="0"/>
              <a:t> nota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presentación</a:t>
            </a:r>
            <a:r>
              <a:rPr lang="en-US" dirty="0" smtClean="0"/>
              <a:t> de PP/Google Slides</a:t>
            </a:r>
            <a:endParaRPr lang="en-US" dirty="0"/>
          </a:p>
          <a:p>
            <a:pPr lvl="1">
              <a:lnSpc>
                <a:spcPct val="250000"/>
              </a:lnSpc>
              <a:buFont typeface="Wingdings" charset="2"/>
              <a:buChar char="u"/>
            </a:pPr>
            <a:r>
              <a:rPr lang="en-US" dirty="0" err="1" smtClean="0"/>
              <a:t>otra</a:t>
            </a:r>
            <a:r>
              <a:rPr lang="en-US" dirty="0" smtClean="0"/>
              <a:t> nota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presentación</a:t>
            </a:r>
            <a:r>
              <a:rPr lang="en-US" dirty="0" smtClean="0"/>
              <a:t> oral en la </a:t>
            </a:r>
            <a:r>
              <a:rPr lang="en-US" dirty="0" err="1" smtClean="0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notas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548640"/>
          </a:xfrm>
        </p:spPr>
        <p:txBody>
          <a:bodyPr/>
          <a:lstStyle/>
          <a:p>
            <a:r>
              <a:rPr lang="en-US" dirty="0" smtClean="0"/>
              <a:t>PP/Google slides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766" y="1463040"/>
            <a:ext cx="3819593" cy="310896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Color photo of food (4)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Name of food (2)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Country (2)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Ingredients (5)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Meal (2)</a:t>
            </a:r>
          </a:p>
          <a:p>
            <a:endParaRPr lang="en-US" dirty="0"/>
          </a:p>
          <a:p>
            <a:r>
              <a:rPr lang="en-US" dirty="0" smtClean="0"/>
              <a:t>(15 points)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548640"/>
          </a:xfrm>
        </p:spPr>
        <p:txBody>
          <a:bodyPr/>
          <a:lstStyle/>
          <a:p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23359" y="1475758"/>
            <a:ext cx="4307909" cy="310896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All info included (10)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Pronunciation (5)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Grammar (10)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Flow (5)</a:t>
            </a:r>
          </a:p>
          <a:p>
            <a:pPr>
              <a:buFont typeface="Wingdings" charset="2"/>
              <a:buChar char="u"/>
            </a:pP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(30 points)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8779" y="5460212"/>
            <a:ext cx="412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 TOTAL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9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hamburguesa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305" y="1162671"/>
            <a:ext cx="5176281" cy="381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4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30161" y="1097280"/>
            <a:ext cx="3785865" cy="371246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hamburguesa</a:t>
            </a:r>
            <a:r>
              <a:rPr lang="en-US" dirty="0" smtClean="0"/>
              <a:t> (carne)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lechuga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tomate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cebolla</a:t>
            </a:r>
            <a:endParaRPr lang="en-US" dirty="0" smtClean="0"/>
          </a:p>
          <a:p>
            <a:r>
              <a:rPr lang="en-US" dirty="0" smtClean="0"/>
              <a:t>Un </a:t>
            </a:r>
            <a:r>
              <a:rPr lang="en-US" dirty="0" err="1" smtClean="0"/>
              <a:t>pepinillo</a:t>
            </a:r>
            <a:r>
              <a:rPr lang="en-US" dirty="0" smtClean="0"/>
              <a:t> en </a:t>
            </a:r>
            <a:r>
              <a:rPr lang="en-US" dirty="0" err="1" smtClean="0"/>
              <a:t>vinagre</a:t>
            </a:r>
            <a:endParaRPr lang="en-US" dirty="0" smtClean="0"/>
          </a:p>
          <a:p>
            <a:r>
              <a:rPr lang="en-US" dirty="0" smtClean="0"/>
              <a:t>La salsa de </a:t>
            </a:r>
            <a:r>
              <a:rPr lang="en-US" dirty="0" err="1" smtClean="0"/>
              <a:t>tomate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mostazo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016" y="1097279"/>
            <a:ext cx="3915344" cy="39046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	Se come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hamburguesas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almuerza</a:t>
            </a:r>
            <a:r>
              <a:rPr lang="en-US" dirty="0" smtClean="0"/>
              <a:t> o la </a:t>
            </a:r>
            <a:r>
              <a:rPr lang="en-US" dirty="0" err="1" smtClean="0"/>
              <a:t>cena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1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59</TotalTime>
  <Words>245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“la comida y el país” Assignment</vt:lpstr>
      <vt:lpstr>Necesitas…</vt:lpstr>
      <vt:lpstr>Más información</vt:lpstr>
      <vt:lpstr>PresentaR a la clase…</vt:lpstr>
      <vt:lpstr>Las notas</vt:lpstr>
      <vt:lpstr>Un ejemplo</vt:lpstr>
      <vt:lpstr>La hamburguesa y las papas fritas</vt:lpstr>
      <vt:lpstr>Los estados unidos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&amp; Food Assignment</dc:title>
  <dc:creator>Amanda Ford</dc:creator>
  <cp:lastModifiedBy>Amanda Ford</cp:lastModifiedBy>
  <cp:revision>6</cp:revision>
  <dcterms:created xsi:type="dcterms:W3CDTF">2016-08-26T02:07:27Z</dcterms:created>
  <dcterms:modified xsi:type="dcterms:W3CDTF">2016-08-26T11:33:06Z</dcterms:modified>
</cp:coreProperties>
</file>