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31717-AA03-4825-B152-2F45E0B8AF9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A9D1-47B1-4976-89A6-09C3CF2E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59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8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5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84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7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02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76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49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77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1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7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6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5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5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2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3BCAE4-7431-4B30-B8C1-45863776188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9C92D4-FEE5-493E-8223-9BA8D3CB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2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Asking/Responding</a:t>
            </a:r>
            <a:br>
              <a:rPr lang="en-US" dirty="0" smtClean="0"/>
            </a:br>
            <a:r>
              <a:rPr lang="en-US" dirty="0" smtClean="0"/>
              <a:t>Spelling Something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 Page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Something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Asking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 smtClean="0"/>
              <a:t>How do you spell…?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¿</a:t>
            </a:r>
            <a:r>
              <a:rPr lang="en-US" sz="4000" dirty="0" err="1" smtClean="0"/>
              <a:t>Cómo</a:t>
            </a:r>
            <a:r>
              <a:rPr lang="en-US" sz="4000" dirty="0" smtClean="0"/>
              <a:t> </a:t>
            </a:r>
            <a:r>
              <a:rPr lang="en-US" sz="4000" dirty="0" smtClean="0"/>
              <a:t>se</a:t>
            </a:r>
            <a:r>
              <a:rPr lang="en-US" sz="4000" dirty="0" smtClean="0"/>
              <a:t> </a:t>
            </a:r>
            <a:r>
              <a:rPr lang="en-US" sz="4000" dirty="0" smtClean="0"/>
              <a:t>escribe…?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Responding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4000" dirty="0" smtClean="0"/>
              <a:t>It’s spelled…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48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for Someone’s E-mail Address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Asking	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What is your e-mail address?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¿</a:t>
            </a:r>
            <a:r>
              <a:rPr lang="en-US" sz="4000" dirty="0" err="1" smtClean="0"/>
              <a:t>Cuál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correo</a:t>
            </a:r>
            <a:r>
              <a:rPr lang="en-US" sz="4000" dirty="0" smtClean="0"/>
              <a:t> </a:t>
            </a:r>
            <a:r>
              <a:rPr lang="en-US" sz="4000" dirty="0" err="1" smtClean="0"/>
              <a:t>electrónico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Responding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4000" dirty="0" smtClean="0"/>
              <a:t>It’s…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87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for </a:t>
            </a:r>
            <a:r>
              <a:rPr lang="en-US" dirty="0" err="1" smtClean="0"/>
              <a:t>Someones</a:t>
            </a:r>
            <a:r>
              <a:rPr lang="en-US" dirty="0" smtClean="0"/>
              <a:t> ELSE’S e-mail address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Asking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6"/>
            <a:ext cx="4895056" cy="317976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 What is (name) e-mail address?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¿</a:t>
            </a:r>
            <a:r>
              <a:rPr lang="en-US" sz="3600" dirty="0" err="1" smtClean="0"/>
              <a:t>Cuál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el </a:t>
            </a:r>
            <a:r>
              <a:rPr lang="en-US" sz="3600" dirty="0" err="1" smtClean="0"/>
              <a:t>correo</a:t>
            </a:r>
            <a:r>
              <a:rPr lang="en-US" sz="3600" dirty="0" smtClean="0"/>
              <a:t> </a:t>
            </a:r>
            <a:r>
              <a:rPr lang="en-US" sz="3600" dirty="0" err="1" smtClean="0"/>
              <a:t>electrónico</a:t>
            </a:r>
            <a:r>
              <a:rPr lang="en-US" sz="3600" dirty="0" smtClean="0"/>
              <a:t> de (name)?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Responding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4000" dirty="0" smtClean="0"/>
              <a:t>It’s…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92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797301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Dot</a:t>
            </a:r>
          </a:p>
          <a:p>
            <a:endParaRPr lang="en-US" sz="5700" dirty="0"/>
          </a:p>
          <a:p>
            <a:r>
              <a:rPr lang="en-US" sz="5700" dirty="0" smtClean="0"/>
              <a:t> </a:t>
            </a:r>
            <a:r>
              <a:rPr lang="en-US" sz="5700" dirty="0" err="1" smtClean="0"/>
              <a:t>punto</a:t>
            </a:r>
            <a:endParaRPr lang="en-US" sz="5700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/>
              <a:t>@</a:t>
            </a:r>
          </a:p>
          <a:p>
            <a:r>
              <a:rPr lang="en-US" sz="5200" dirty="0"/>
              <a:t> </a:t>
            </a:r>
            <a:r>
              <a:rPr lang="en-US" sz="5200" dirty="0" err="1" smtClean="0"/>
              <a:t>arrobo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248889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13</TotalTime>
  <Words>96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Asking/Responding Spelling Something</vt:lpstr>
      <vt:lpstr>Spelling Something</vt:lpstr>
      <vt:lpstr>Asking for Someone’s E-mail Address</vt:lpstr>
      <vt:lpstr>Asking for Someones ELSE’S e-mail address</vt:lpstr>
      <vt:lpstr>Additional Vocab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Asking/Responding Spelling Something</dc:title>
  <dc:creator>Amanda Ford</dc:creator>
  <cp:lastModifiedBy>Amanda Ford</cp:lastModifiedBy>
  <cp:revision>3</cp:revision>
  <cp:lastPrinted>2014-09-16T15:12:37Z</cp:lastPrinted>
  <dcterms:created xsi:type="dcterms:W3CDTF">2014-09-12T12:11:55Z</dcterms:created>
  <dcterms:modified xsi:type="dcterms:W3CDTF">2014-09-16T15:21:03Z</dcterms:modified>
</cp:coreProperties>
</file>