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-ER Present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to Conjugate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Remove –</a:t>
            </a:r>
            <a:r>
              <a:rPr lang="en-US" dirty="0" err="1"/>
              <a:t>e</a:t>
            </a:r>
            <a:r>
              <a:rPr lang="en-US" dirty="0" err="1" smtClean="0"/>
              <a:t>r</a:t>
            </a:r>
            <a:r>
              <a:rPr lang="en-US" dirty="0" smtClean="0"/>
              <a:t> ending from infinitive</a:t>
            </a:r>
          </a:p>
          <a:p>
            <a:r>
              <a:rPr lang="en-US" dirty="0" smtClean="0"/>
              <a:t>Add correct conjugated ending on verb stem</a:t>
            </a:r>
          </a:p>
          <a:p>
            <a:r>
              <a:rPr lang="en-US" dirty="0" smtClean="0"/>
              <a:t>Conjugations: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–o			(</a:t>
            </a:r>
            <a:r>
              <a:rPr lang="en-US" dirty="0" err="1" smtClean="0"/>
              <a:t>nosotros</a:t>
            </a:r>
            <a:r>
              <a:rPr lang="en-US" dirty="0" smtClean="0"/>
              <a:t>/as)  -</a:t>
            </a:r>
            <a:r>
              <a:rPr lang="en-US" dirty="0" err="1"/>
              <a:t>e</a:t>
            </a:r>
            <a:r>
              <a:rPr lang="en-US" dirty="0" err="1" smtClean="0"/>
              <a:t>mos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) –</a:t>
            </a:r>
            <a:r>
              <a:rPr lang="en-US" dirty="0" err="1" smtClean="0"/>
              <a:t>es</a:t>
            </a:r>
            <a:r>
              <a:rPr lang="en-US" dirty="0" smtClean="0"/>
              <a:t>			(</a:t>
            </a:r>
            <a:r>
              <a:rPr lang="en-US" dirty="0" err="1" smtClean="0"/>
              <a:t>vosotros</a:t>
            </a:r>
            <a:r>
              <a:rPr lang="en-US" dirty="0" smtClean="0"/>
              <a:t>/as)  -</a:t>
            </a:r>
            <a:r>
              <a:rPr lang="en-US" dirty="0" err="1" smtClean="0"/>
              <a:t>éis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			(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)  - e		</a:t>
            </a:r>
            <a:r>
              <a:rPr lang="en-US" dirty="0" err="1" smtClean="0"/>
              <a:t>Ustedes</a:t>
            </a:r>
            <a:r>
              <a:rPr lang="en-US" dirty="0" smtClean="0"/>
              <a:t>)	-en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PRÁCTICA CON LA 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 run. (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)	_________________</a:t>
            </a:r>
          </a:p>
          <a:p>
            <a:r>
              <a:rPr lang="en-US" dirty="0" smtClean="0"/>
              <a:t>We eat. (</a:t>
            </a:r>
            <a:r>
              <a:rPr lang="en-US" dirty="0" err="1" smtClean="0"/>
              <a:t>nosotros</a:t>
            </a:r>
            <a:r>
              <a:rPr lang="en-US" dirty="0" smtClean="0"/>
              <a:t>/comer) _______________</a:t>
            </a:r>
          </a:p>
          <a:p>
            <a:r>
              <a:rPr lang="en-US" dirty="0" smtClean="0"/>
              <a:t>He read. (</a:t>
            </a:r>
            <a:r>
              <a:rPr lang="en-US" dirty="0" err="1" smtClean="0"/>
              <a:t>Él</a:t>
            </a:r>
            <a:r>
              <a:rPr lang="en-US" dirty="0" smtClean="0"/>
              <a:t>/leer)  _________________</a:t>
            </a:r>
          </a:p>
          <a:p>
            <a:r>
              <a:rPr lang="en-US" dirty="0" smtClean="0"/>
              <a:t>You drink.(for/sing) ________________</a:t>
            </a:r>
          </a:p>
          <a:p>
            <a:r>
              <a:rPr lang="en-US" dirty="0" smtClean="0"/>
              <a:t>They (fem) sell. ________________________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/sing) break.  ___________________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He eats.			_________________</a:t>
            </a:r>
          </a:p>
          <a:p>
            <a:r>
              <a:rPr lang="en-US" dirty="0" smtClean="0"/>
              <a:t>We drink.		_________________</a:t>
            </a:r>
          </a:p>
          <a:p>
            <a:r>
              <a:rPr lang="en-US" dirty="0" smtClean="0"/>
              <a:t>He reads.		_________________</a:t>
            </a:r>
          </a:p>
          <a:p>
            <a:r>
              <a:rPr lang="en-US" dirty="0" smtClean="0"/>
              <a:t>They (fem) run.	_________________</a:t>
            </a:r>
          </a:p>
          <a:p>
            <a:r>
              <a:rPr lang="en-US" dirty="0" smtClean="0"/>
              <a:t>I should.			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-ER Present Tense</vt:lpstr>
      <vt:lpstr>Step-by-Step</vt:lpstr>
      <vt:lpstr>PRÁCTICA CON LA CLASE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-AR Present Tense</dc:title>
  <dc:creator>aford</dc:creator>
  <cp:lastModifiedBy>aford</cp:lastModifiedBy>
  <cp:revision>4</cp:revision>
  <dcterms:created xsi:type="dcterms:W3CDTF">2011-08-15T14:50:35Z</dcterms:created>
  <dcterms:modified xsi:type="dcterms:W3CDTF">2011-08-15T15:18:45Z</dcterms:modified>
</cp:coreProperties>
</file>