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AF0D8-8D47-419A-AA4C-D6195493CA74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7101D-3267-42CA-B92F-B2A245B9C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0E59-080C-4E42-A763-459FEE08483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6D9-2A61-493D-978E-4F76C8B49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0E59-080C-4E42-A763-459FEE08483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6D9-2A61-493D-978E-4F76C8B49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0E59-080C-4E42-A763-459FEE08483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6D9-2A61-493D-978E-4F76C8B49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0E59-080C-4E42-A763-459FEE08483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6D9-2A61-493D-978E-4F76C8B49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0E59-080C-4E42-A763-459FEE08483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6D9-2A61-493D-978E-4F76C8B49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0E59-080C-4E42-A763-459FEE08483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6D9-2A61-493D-978E-4F76C8B49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0E59-080C-4E42-A763-459FEE08483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6D9-2A61-493D-978E-4F76C8B49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0E59-080C-4E42-A763-459FEE08483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6D9-2A61-493D-978E-4F76C8B49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0E59-080C-4E42-A763-459FEE08483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6D9-2A61-493D-978E-4F76C8B49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0E59-080C-4E42-A763-459FEE08483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6D9-2A61-493D-978E-4F76C8B49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0E59-080C-4E42-A763-459FEE08483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6D9-2A61-493D-978E-4F76C8B49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10E59-080C-4E42-A763-459FEE08483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3D6D9-2A61-493D-978E-4F76C8B49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-ER and –IR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owe, must, ought (should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DEBER</a:t>
            </a:r>
            <a:endParaRPr lang="en-US" dirty="0"/>
          </a:p>
        </p:txBody>
      </p:sp>
      <p:pic>
        <p:nvPicPr>
          <p:cNvPr id="4" name="Content Placeholder 3" descr="shoul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76400"/>
            <a:ext cx="3590925" cy="4778008"/>
          </a:xfrm>
        </p:spPr>
      </p:pic>
      <p:sp>
        <p:nvSpPr>
          <p:cNvPr id="5" name="Left Arrow 4"/>
          <p:cNvSpPr/>
          <p:nvPr/>
        </p:nvSpPr>
        <p:spPr>
          <a:xfrm>
            <a:off x="3962400" y="3352800"/>
            <a:ext cx="1905000" cy="101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43600" y="32004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Or…in this case…</a:t>
            </a:r>
          </a:p>
          <a:p>
            <a:r>
              <a:rPr lang="en-US" sz="3200" dirty="0" smtClean="0"/>
              <a:t>SHOULD NOT!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read</a:t>
            </a:r>
            <a:br>
              <a:rPr lang="en-US" dirty="0" smtClean="0"/>
            </a:br>
            <a:r>
              <a:rPr lang="en-US" dirty="0" smtClean="0"/>
              <a:t>LEER</a:t>
            </a:r>
            <a:endParaRPr lang="en-US" dirty="0"/>
          </a:p>
        </p:txBody>
      </p:sp>
      <p:pic>
        <p:nvPicPr>
          <p:cNvPr id="4" name="Content Placeholder 3" descr="RE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981199"/>
            <a:ext cx="6734175" cy="4505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promise</a:t>
            </a:r>
            <a:br>
              <a:rPr lang="en-US" dirty="0" smtClean="0"/>
            </a:br>
            <a:r>
              <a:rPr lang="en-US" dirty="0" smtClean="0"/>
              <a:t>PROMETER</a:t>
            </a:r>
            <a:endParaRPr lang="en-US" dirty="0"/>
          </a:p>
        </p:txBody>
      </p:sp>
      <p:pic>
        <p:nvPicPr>
          <p:cNvPr id="4" name="Content Placeholder 3" descr="PROMI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1" y="1507156"/>
            <a:ext cx="6781800" cy="50798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respond, answer, </a:t>
            </a:r>
            <a:r>
              <a:rPr lang="en-US" dirty="0" smtClean="0"/>
              <a:t>reply</a:t>
            </a:r>
            <a:br>
              <a:rPr lang="en-US" dirty="0" smtClean="0"/>
            </a:br>
            <a:r>
              <a:rPr lang="en-US" dirty="0" smtClean="0"/>
              <a:t>RESPONDER</a:t>
            </a:r>
            <a:endParaRPr lang="en-US" dirty="0"/>
          </a:p>
        </p:txBody>
      </p:sp>
      <p:pic>
        <p:nvPicPr>
          <p:cNvPr id="4" name="Content Placeholder 3" descr="ANSWER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600200"/>
            <a:ext cx="2752725" cy="48500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break</a:t>
            </a:r>
            <a:br>
              <a:rPr lang="en-US" dirty="0" smtClean="0"/>
            </a:br>
            <a:r>
              <a:rPr lang="en-US" dirty="0" smtClean="0"/>
              <a:t>ROMPER</a:t>
            </a:r>
            <a:endParaRPr lang="en-US" dirty="0"/>
          </a:p>
        </p:txBody>
      </p:sp>
      <p:pic>
        <p:nvPicPr>
          <p:cNvPr id="4" name="Content Placeholder 3" descr="BREA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524000"/>
            <a:ext cx="4152900" cy="50282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sell</a:t>
            </a:r>
            <a:br>
              <a:rPr lang="en-US" dirty="0" smtClean="0"/>
            </a:br>
            <a:r>
              <a:rPr lang="en-US" dirty="0" smtClean="0"/>
              <a:t>VENDER</a:t>
            </a:r>
            <a:endParaRPr lang="en-US" dirty="0"/>
          </a:p>
        </p:txBody>
      </p:sp>
      <p:pic>
        <p:nvPicPr>
          <p:cNvPr id="4" name="Content Placeholder 3" descr="SE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905000"/>
            <a:ext cx="7915275" cy="45881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-IR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IR	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IR	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IR	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IR	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IR	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IR	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IR	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IR	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r>
              <a:rPr lang="en-US" dirty="0" smtClean="0"/>
              <a:t>	</a:t>
            </a:r>
            <a:r>
              <a:rPr lang="en-US" dirty="0" err="1" smtClean="0"/>
              <a:t>IR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open</a:t>
            </a:r>
            <a:br>
              <a:rPr lang="en-US" dirty="0" smtClean="0"/>
            </a:br>
            <a:r>
              <a:rPr lang="en-US" dirty="0" smtClean="0"/>
              <a:t>ABRIR</a:t>
            </a:r>
            <a:endParaRPr lang="en-US" dirty="0"/>
          </a:p>
        </p:txBody>
      </p:sp>
      <p:pic>
        <p:nvPicPr>
          <p:cNvPr id="4" name="Content Placeholder 3" descr="OP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653382"/>
            <a:ext cx="4876799" cy="4876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assist, </a:t>
            </a:r>
            <a:r>
              <a:rPr lang="en-US" dirty="0" smtClean="0"/>
              <a:t>attend</a:t>
            </a:r>
            <a:br>
              <a:rPr lang="en-US" dirty="0" smtClean="0"/>
            </a:br>
            <a:r>
              <a:rPr lang="en-US" dirty="0" smtClean="0"/>
              <a:t>ASISTIR</a:t>
            </a:r>
            <a:endParaRPr lang="en-US" dirty="0"/>
          </a:p>
        </p:txBody>
      </p:sp>
      <p:pic>
        <p:nvPicPr>
          <p:cNvPr id="4" name="Content Placeholder 3" descr="ATTE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905000"/>
            <a:ext cx="3524250" cy="47050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share</a:t>
            </a:r>
            <a:br>
              <a:rPr lang="en-US" dirty="0" smtClean="0"/>
            </a:br>
            <a:r>
              <a:rPr lang="en-US" dirty="0" smtClean="0"/>
              <a:t>COMPARTIR</a:t>
            </a:r>
            <a:endParaRPr lang="en-US" dirty="0"/>
          </a:p>
        </p:txBody>
      </p:sp>
      <p:pic>
        <p:nvPicPr>
          <p:cNvPr id="4" name="Content Placeholder 3" descr="SHA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524000"/>
            <a:ext cx="74676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-ER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ER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ER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ER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ER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ER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ER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r>
              <a:rPr lang="en-US" sz="3600" dirty="0" smtClean="0"/>
              <a:t>	</a:t>
            </a:r>
            <a:r>
              <a:rPr lang="en-US" sz="3600" dirty="0" err="1" smtClean="0"/>
              <a:t>ER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cover</a:t>
            </a:r>
            <a:br>
              <a:rPr lang="en-US" dirty="0" smtClean="0"/>
            </a:br>
            <a:r>
              <a:rPr lang="en-US" dirty="0" smtClean="0"/>
              <a:t>CUBRIR</a:t>
            </a:r>
            <a:endParaRPr lang="en-US" dirty="0"/>
          </a:p>
        </p:txBody>
      </p:sp>
      <p:pic>
        <p:nvPicPr>
          <p:cNvPr id="4" name="Content Placeholder 3" descr="COV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371600"/>
            <a:ext cx="7210425" cy="53318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decide</a:t>
            </a:r>
            <a:br>
              <a:rPr lang="en-US" dirty="0" smtClean="0"/>
            </a:br>
            <a:r>
              <a:rPr lang="en-US" dirty="0" smtClean="0"/>
              <a:t>DECIDIR</a:t>
            </a:r>
            <a:endParaRPr lang="en-US" dirty="0"/>
          </a:p>
        </p:txBody>
      </p:sp>
      <p:pic>
        <p:nvPicPr>
          <p:cNvPr id="4" name="Content Placeholder 3" descr="DECI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524000"/>
            <a:ext cx="50292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divide</a:t>
            </a:r>
            <a:br>
              <a:rPr lang="en-US" dirty="0" smtClean="0"/>
            </a:br>
            <a:r>
              <a:rPr lang="en-US" dirty="0" smtClean="0"/>
              <a:t>DIVIDIR</a:t>
            </a:r>
            <a:endParaRPr lang="en-US" dirty="0"/>
          </a:p>
        </p:txBody>
      </p:sp>
      <p:pic>
        <p:nvPicPr>
          <p:cNvPr id="4" name="Content Placeholder 3" descr="DIVI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752600"/>
            <a:ext cx="6553200" cy="4908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write</a:t>
            </a:r>
            <a:br>
              <a:rPr lang="en-US" dirty="0" smtClean="0"/>
            </a:br>
            <a:r>
              <a:rPr lang="en-US" dirty="0" smtClean="0"/>
              <a:t>ESCRIBIR</a:t>
            </a:r>
            <a:endParaRPr lang="en-US" dirty="0"/>
          </a:p>
        </p:txBody>
      </p:sp>
      <p:pic>
        <p:nvPicPr>
          <p:cNvPr id="4" name="Content Placeholder 3" descr="WRI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3648" r="8197"/>
          <a:stretch>
            <a:fillRect/>
          </a:stretch>
        </p:blipFill>
        <p:spPr>
          <a:xfrm>
            <a:off x="1981200" y="1530572"/>
            <a:ext cx="5105400" cy="50653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receive</a:t>
            </a:r>
            <a:br>
              <a:rPr lang="en-US" dirty="0" smtClean="0"/>
            </a:br>
            <a:r>
              <a:rPr lang="en-US" dirty="0" smtClean="0"/>
              <a:t>RECIBIR</a:t>
            </a:r>
            <a:endParaRPr lang="en-US" dirty="0"/>
          </a:p>
        </p:txBody>
      </p:sp>
      <p:pic>
        <p:nvPicPr>
          <p:cNvPr id="4" name="Content Placeholder 3" descr="RECEI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816331"/>
            <a:ext cx="6172200" cy="46054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climb, go </a:t>
            </a:r>
            <a:r>
              <a:rPr lang="en-US" dirty="0" smtClean="0"/>
              <a:t>up</a:t>
            </a:r>
            <a:br>
              <a:rPr lang="en-US" dirty="0" smtClean="0"/>
            </a:br>
            <a:r>
              <a:rPr lang="en-US" dirty="0" smtClean="0"/>
              <a:t>SUBIR</a:t>
            </a:r>
            <a:endParaRPr lang="en-US" dirty="0"/>
          </a:p>
        </p:txBody>
      </p:sp>
      <p:pic>
        <p:nvPicPr>
          <p:cNvPr id="4" name="Content Placeholder 3" descr="CLI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828800"/>
            <a:ext cx="6886575" cy="45827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live</a:t>
            </a:r>
            <a:br>
              <a:rPr lang="en-US" dirty="0" smtClean="0"/>
            </a:br>
            <a:r>
              <a:rPr lang="en-US" dirty="0" smtClean="0"/>
              <a:t>VIVIR</a:t>
            </a:r>
            <a:endParaRPr lang="en-US" dirty="0"/>
          </a:p>
        </p:txBody>
      </p:sp>
      <p:pic>
        <p:nvPicPr>
          <p:cNvPr id="4" name="Content Placeholder 3" descr="LI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676399"/>
            <a:ext cx="7905750" cy="48650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learn</a:t>
            </a:r>
            <a:br>
              <a:rPr lang="en-US" dirty="0" smtClean="0"/>
            </a:br>
            <a:r>
              <a:rPr lang="en-US" dirty="0" smtClean="0"/>
              <a:t>APRENDER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Content Placeholder 3" descr="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828800"/>
            <a:ext cx="4829175" cy="48743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sweep</a:t>
            </a:r>
            <a:br>
              <a:rPr lang="en-US" dirty="0" smtClean="0"/>
            </a:br>
            <a:r>
              <a:rPr lang="en-US" dirty="0" smtClean="0"/>
              <a:t>BARRER</a:t>
            </a:r>
            <a:endParaRPr lang="en-US" dirty="0"/>
          </a:p>
        </p:txBody>
      </p:sp>
      <p:pic>
        <p:nvPicPr>
          <p:cNvPr id="4" name="Content Placeholder 3" descr="SWEEP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676400"/>
            <a:ext cx="6734175" cy="50441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drink</a:t>
            </a:r>
            <a:br>
              <a:rPr lang="en-US" dirty="0" smtClean="0"/>
            </a:br>
            <a:r>
              <a:rPr lang="en-US" dirty="0" smtClean="0"/>
              <a:t>BEBER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Content Placeholder 3" descr="DRIN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752600"/>
            <a:ext cx="4562475" cy="49656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eat</a:t>
            </a:r>
            <a:br>
              <a:rPr lang="en-US" dirty="0" smtClean="0"/>
            </a:br>
            <a:r>
              <a:rPr lang="en-US" dirty="0" smtClean="0"/>
              <a:t>COMER</a:t>
            </a:r>
            <a:endParaRPr lang="en-US" dirty="0"/>
          </a:p>
        </p:txBody>
      </p:sp>
      <p:pic>
        <p:nvPicPr>
          <p:cNvPr id="4" name="Content Placeholder 3" descr="E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447800"/>
            <a:ext cx="7477125" cy="50669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understand</a:t>
            </a:r>
            <a:br>
              <a:rPr lang="en-US" dirty="0" smtClean="0"/>
            </a:br>
            <a:r>
              <a:rPr lang="en-US" dirty="0" smtClean="0"/>
              <a:t>COMPRENDER</a:t>
            </a:r>
            <a:endParaRPr lang="en-US" dirty="0"/>
          </a:p>
        </p:txBody>
      </p:sp>
      <p:pic>
        <p:nvPicPr>
          <p:cNvPr id="4" name="Content Placeholder 3" descr="UNDERSTA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4340" r="5138"/>
          <a:stretch>
            <a:fillRect/>
          </a:stretch>
        </p:blipFill>
        <p:spPr>
          <a:xfrm>
            <a:off x="2362200" y="1600200"/>
            <a:ext cx="4572000" cy="47182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run</a:t>
            </a:r>
            <a:br>
              <a:rPr lang="en-US" dirty="0" smtClean="0"/>
            </a:br>
            <a:r>
              <a:rPr lang="en-US" dirty="0" smtClean="0"/>
              <a:t>CORRER</a:t>
            </a:r>
            <a:endParaRPr lang="en-US" dirty="0"/>
          </a:p>
        </p:txBody>
      </p:sp>
      <p:pic>
        <p:nvPicPr>
          <p:cNvPr id="4" name="Content Placeholder 3" descr="RU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676400"/>
            <a:ext cx="6705600" cy="4851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believe</a:t>
            </a:r>
            <a:br>
              <a:rPr lang="en-US" dirty="0" smtClean="0"/>
            </a:br>
            <a:r>
              <a:rPr lang="en-US" dirty="0" smtClean="0"/>
              <a:t>CREER</a:t>
            </a:r>
            <a:endParaRPr lang="en-US" dirty="0"/>
          </a:p>
        </p:txBody>
      </p:sp>
      <p:pic>
        <p:nvPicPr>
          <p:cNvPr id="4" name="Content Placeholder 3" descr="BELIE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588770"/>
            <a:ext cx="3657600" cy="51206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85</Words>
  <Application>Microsoft Office PowerPoint</Application>
  <PresentationFormat>On-screen Show (4:3)</PresentationFormat>
  <Paragraphs>44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-ER and –IR Verbs</vt:lpstr>
      <vt:lpstr>-ER Verbs</vt:lpstr>
      <vt:lpstr>To learn APRENDER </vt:lpstr>
      <vt:lpstr>To sweep BARRER</vt:lpstr>
      <vt:lpstr>To drink BEBER </vt:lpstr>
      <vt:lpstr>To eat COMER</vt:lpstr>
      <vt:lpstr>To understand COMPRENDER</vt:lpstr>
      <vt:lpstr>To run CORRER</vt:lpstr>
      <vt:lpstr>To believe CREER</vt:lpstr>
      <vt:lpstr>To owe, must, ought (should) DEBER</vt:lpstr>
      <vt:lpstr>To read LEER</vt:lpstr>
      <vt:lpstr>To promise PROMETER</vt:lpstr>
      <vt:lpstr>To respond, answer, reply RESPONDER</vt:lpstr>
      <vt:lpstr>To break ROMPER</vt:lpstr>
      <vt:lpstr>To sell VENDER</vt:lpstr>
      <vt:lpstr>-IR Verbs</vt:lpstr>
      <vt:lpstr>To open ABRIR</vt:lpstr>
      <vt:lpstr>To assist, attend ASISTIR</vt:lpstr>
      <vt:lpstr>To share COMPARTIR</vt:lpstr>
      <vt:lpstr>To cover CUBRIR</vt:lpstr>
      <vt:lpstr>To decide DECIDIR</vt:lpstr>
      <vt:lpstr>To divide DIVIDIR</vt:lpstr>
      <vt:lpstr>To write ESCRIBIR</vt:lpstr>
      <vt:lpstr>To receive RECIBIR</vt:lpstr>
      <vt:lpstr>To climb, go up SUBIR</vt:lpstr>
      <vt:lpstr>To live VIVIR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-ER and –IR Verbs</dc:title>
  <dc:creator>aford</dc:creator>
  <cp:lastModifiedBy>aford</cp:lastModifiedBy>
  <cp:revision>16</cp:revision>
  <dcterms:created xsi:type="dcterms:W3CDTF">2012-09-06T11:29:54Z</dcterms:created>
  <dcterms:modified xsi:type="dcterms:W3CDTF">2012-09-06T13:59:02Z</dcterms:modified>
</cp:coreProperties>
</file>