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0EAB-825E-4E1C-9B4C-989DD7CE44C7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942A-721E-49B3-852F-5D324C52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hPiz0QPxQ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RbQ-y-FxT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TysjNDTWEB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p542W1kwVv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_o9KDb_igY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Bebidas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Drinks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agua</a:t>
            </a:r>
            <a:endParaRPr lang="en-US" dirty="0"/>
          </a:p>
        </p:txBody>
      </p:sp>
      <p:pic>
        <p:nvPicPr>
          <p:cNvPr id="4" name="Content Placeholder 3" descr="water bot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888909"/>
            <a:ext cx="4648200" cy="4014354"/>
          </a:xfr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Chug! Chug! Chug!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Coke</a:t>
            </a:r>
            <a:br>
              <a:rPr lang="en-US" dirty="0" smtClean="0"/>
            </a:br>
            <a:r>
              <a:rPr lang="en-US" dirty="0" err="1" smtClean="0"/>
              <a:t>cocacola</a:t>
            </a:r>
            <a:endParaRPr lang="en-US" dirty="0"/>
          </a:p>
        </p:txBody>
      </p:sp>
      <p:pic>
        <p:nvPicPr>
          <p:cNvPr id="4" name="Content Placeholder 3" descr="co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548606"/>
            <a:ext cx="3962400" cy="4629151"/>
          </a:xfrm>
        </p:spPr>
      </p:pic>
      <p:sp>
        <p:nvSpPr>
          <p:cNvPr id="5" name="TextBox 4"/>
          <p:cNvSpPr txBox="1"/>
          <p:nvPr/>
        </p:nvSpPr>
        <p:spPr>
          <a:xfrm>
            <a:off x="6096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Vintage Coke Commercial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Coffee</a:t>
            </a:r>
            <a:br>
              <a:rPr lang="en-US" dirty="0" smtClean="0"/>
            </a:br>
            <a:r>
              <a:rPr lang="en-US" dirty="0" smtClean="0"/>
              <a:t>el café</a:t>
            </a:r>
            <a:endParaRPr lang="en-US" dirty="0"/>
          </a:p>
        </p:txBody>
      </p:sp>
      <p:pic>
        <p:nvPicPr>
          <p:cNvPr id="4" name="Content Placeholder 3" descr="coff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931856"/>
            <a:ext cx="5410200" cy="4033059"/>
          </a:xfrm>
        </p:spPr>
      </p:pic>
      <p:sp>
        <p:nvSpPr>
          <p:cNvPr id="5" name="TextBox 4"/>
          <p:cNvSpPr txBox="1"/>
          <p:nvPr/>
        </p:nvSpPr>
        <p:spPr>
          <a:xfrm>
            <a:off x="3810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Seinfeld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Lemonade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limonada</a:t>
            </a:r>
            <a:endParaRPr lang="en-US" dirty="0"/>
          </a:p>
        </p:txBody>
      </p:sp>
      <p:pic>
        <p:nvPicPr>
          <p:cNvPr id="4" name="Content Placeholder 3" descr="lemona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373980"/>
            <a:ext cx="3276600" cy="5096933"/>
          </a:xfrm>
        </p:spPr>
      </p:pic>
      <p:sp>
        <p:nvSpPr>
          <p:cNvPr id="5" name="TextBox 4"/>
          <p:cNvSpPr txBox="1"/>
          <p:nvPr/>
        </p:nvSpPr>
        <p:spPr>
          <a:xfrm>
            <a:off x="381000" y="1981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Business Shut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Orange juice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jugo</a:t>
            </a:r>
            <a:r>
              <a:rPr lang="en-US" dirty="0" smtClean="0"/>
              <a:t> / </a:t>
            </a:r>
            <a:r>
              <a:rPr lang="en-US" dirty="0" err="1" smtClean="0"/>
              <a:t>zumo</a:t>
            </a:r>
            <a:r>
              <a:rPr lang="en-US" dirty="0" smtClean="0"/>
              <a:t> de </a:t>
            </a:r>
            <a:r>
              <a:rPr lang="en-US" dirty="0" err="1" smtClean="0"/>
              <a:t>naranja</a:t>
            </a:r>
            <a:endParaRPr lang="en-US" dirty="0"/>
          </a:p>
        </p:txBody>
      </p:sp>
      <p:pic>
        <p:nvPicPr>
          <p:cNvPr id="4" name="Content Placeholder 3" descr="orange ju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13981"/>
            <a:ext cx="5562600" cy="43581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Juice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jugo</a:t>
            </a:r>
            <a:r>
              <a:rPr lang="en-US" dirty="0" smtClean="0"/>
              <a:t> or el </a:t>
            </a:r>
            <a:r>
              <a:rPr lang="en-US" dirty="0" err="1" smtClean="0"/>
              <a:t>zumo</a:t>
            </a:r>
            <a:endParaRPr lang="en-US" dirty="0"/>
          </a:p>
        </p:txBody>
      </p:sp>
      <p:pic>
        <p:nvPicPr>
          <p:cNvPr id="4" name="Content Placeholder 3" descr="apple ju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599"/>
            <a:ext cx="1447800" cy="2752253"/>
          </a:xfrm>
        </p:spPr>
      </p:pic>
      <p:pic>
        <p:nvPicPr>
          <p:cNvPr id="5" name="Picture 4" descr="grape ju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4048539"/>
            <a:ext cx="1219200" cy="2809461"/>
          </a:xfrm>
          <a:prstGeom prst="rect">
            <a:avLst/>
          </a:prstGeom>
        </p:spPr>
      </p:pic>
      <p:pic>
        <p:nvPicPr>
          <p:cNvPr id="6" name="Picture 5" descr="tomato jui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6544" y="3429000"/>
            <a:ext cx="2936606" cy="3238500"/>
          </a:xfrm>
          <a:prstGeom prst="rect">
            <a:avLst/>
          </a:prstGeom>
        </p:spPr>
      </p:pic>
      <p:pic>
        <p:nvPicPr>
          <p:cNvPr id="7" name="Picture 6" descr="pineapple ju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609600"/>
            <a:ext cx="2667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Milk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leche</a:t>
            </a:r>
            <a:endParaRPr lang="en-US" dirty="0"/>
          </a:p>
        </p:txBody>
      </p:sp>
      <p:pic>
        <p:nvPicPr>
          <p:cNvPr id="6" name="Content Placeholder 5" descr="milk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79544"/>
            <a:ext cx="4419600" cy="3901822"/>
          </a:xfrm>
        </p:spPr>
      </p:pic>
      <p:sp>
        <p:nvSpPr>
          <p:cNvPr id="4" name="TextBox 3"/>
          <p:cNvSpPr txBox="1"/>
          <p:nvPr/>
        </p:nvSpPr>
        <p:spPr>
          <a:xfrm>
            <a:off x="457200" y="251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Crying Milk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té</a:t>
            </a:r>
            <a:endParaRPr lang="en-US" dirty="0"/>
          </a:p>
        </p:txBody>
      </p:sp>
      <p:pic>
        <p:nvPicPr>
          <p:cNvPr id="4" name="Content Placeholder 3" descr="t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4088" y="2017539"/>
            <a:ext cx="6689711" cy="41546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Las Bebidas Drinks</vt:lpstr>
      <vt:lpstr>Water el agua</vt:lpstr>
      <vt:lpstr>Coke cocacola</vt:lpstr>
      <vt:lpstr>Coffee el café</vt:lpstr>
      <vt:lpstr>Lemonade la limonada</vt:lpstr>
      <vt:lpstr>Orange juice el jugo / zumo de naranja</vt:lpstr>
      <vt:lpstr>Juice el jugo or el zumo</vt:lpstr>
      <vt:lpstr>Milk la leche</vt:lpstr>
      <vt:lpstr>Tea el té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Bebidas Drinks</dc:title>
  <dc:creator>aford</dc:creator>
  <cp:lastModifiedBy>aford</cp:lastModifiedBy>
  <cp:revision>5</cp:revision>
  <dcterms:created xsi:type="dcterms:W3CDTF">2012-11-09T18:00:47Z</dcterms:created>
  <dcterms:modified xsi:type="dcterms:W3CDTF">2012-11-14T15:48:47Z</dcterms:modified>
</cp:coreProperties>
</file>