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43E0-63D7-43C2-B385-7AF3E057A28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768F1C-FC2D-4131-BC72-81C27EC0AD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43E0-63D7-43C2-B385-7AF3E057A28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8F1C-FC2D-4131-BC72-81C27EC0A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768F1C-FC2D-4131-BC72-81C27EC0AD1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43E0-63D7-43C2-B385-7AF3E057A28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43E0-63D7-43C2-B385-7AF3E057A28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768F1C-FC2D-4131-BC72-81C27EC0AD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43E0-63D7-43C2-B385-7AF3E057A28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768F1C-FC2D-4131-BC72-81C27EC0AD1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0043E0-63D7-43C2-B385-7AF3E057A28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8F1C-FC2D-4131-BC72-81C27EC0AD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43E0-63D7-43C2-B385-7AF3E057A28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768F1C-FC2D-4131-BC72-81C27EC0AD1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43E0-63D7-43C2-B385-7AF3E057A28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768F1C-FC2D-4131-BC72-81C27EC0A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43E0-63D7-43C2-B385-7AF3E057A28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768F1C-FC2D-4131-BC72-81C27EC0A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768F1C-FC2D-4131-BC72-81C27EC0AD1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43E0-63D7-43C2-B385-7AF3E057A28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768F1C-FC2D-4131-BC72-81C27EC0AD1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0043E0-63D7-43C2-B385-7AF3E057A28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0043E0-63D7-43C2-B385-7AF3E057A28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768F1C-FC2D-4131-BC72-81C27EC0AD1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 Object Pronouns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Verbs can be followed by </a:t>
            </a:r>
            <a:r>
              <a:rPr lang="en-US" b="1" dirty="0" smtClean="0"/>
              <a:t>direct objects</a:t>
            </a:r>
            <a:r>
              <a:rPr lang="en-US" dirty="0" smtClean="0"/>
              <a:t>, the person or thing receiving the action of the verb.</a:t>
            </a:r>
          </a:p>
          <a:p>
            <a:endParaRPr lang="en-US" dirty="0" smtClean="0"/>
          </a:p>
          <a:p>
            <a:r>
              <a:rPr lang="en-US" dirty="0" smtClean="0"/>
              <a:t>Rosa pone </a:t>
            </a:r>
            <a:r>
              <a:rPr lang="en-US" b="1" dirty="0" smtClean="0"/>
              <a:t>la mesa</a:t>
            </a:r>
            <a:r>
              <a:rPr lang="en-US" dirty="0" smtClean="0"/>
              <a:t>. / Rosa sets the table.</a:t>
            </a:r>
          </a:p>
          <a:p>
            <a:endParaRPr lang="en-US" dirty="0" smtClean="0"/>
          </a:p>
          <a:p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pido</a:t>
            </a:r>
            <a:r>
              <a:rPr lang="en-US" dirty="0" smtClean="0"/>
              <a:t> </a:t>
            </a:r>
            <a:r>
              <a:rPr lang="en-US" b="1" dirty="0" smtClean="0"/>
              <a:t>la </a:t>
            </a:r>
            <a:r>
              <a:rPr lang="en-US" b="1" dirty="0" err="1" smtClean="0"/>
              <a:t>sopa</a:t>
            </a:r>
            <a:r>
              <a:rPr lang="en-US" dirty="0" smtClean="0"/>
              <a:t>. / I always ask for the soup.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direct object</a:t>
            </a:r>
            <a:r>
              <a:rPr lang="en-US" dirty="0" smtClean="0"/>
              <a:t> can be a noun or a pronoun.</a:t>
            </a:r>
          </a:p>
          <a:p>
            <a:endParaRPr lang="en-US" dirty="0"/>
          </a:p>
          <a:p>
            <a:r>
              <a:rPr lang="en-US" dirty="0" smtClean="0"/>
              <a:t>Use </a:t>
            </a:r>
            <a:r>
              <a:rPr lang="en-US" b="1" dirty="0" smtClean="0"/>
              <a:t>direct object</a:t>
            </a:r>
            <a:r>
              <a:rPr lang="en-US" dirty="0" smtClean="0"/>
              <a:t> </a:t>
            </a:r>
            <a:r>
              <a:rPr lang="en-US" b="1" dirty="0" smtClean="0"/>
              <a:t>pronouns</a:t>
            </a:r>
            <a:r>
              <a:rPr lang="en-US" dirty="0" smtClean="0"/>
              <a:t> to avoid repeating nouns that have already been mentioned. </a:t>
            </a:r>
          </a:p>
          <a:p>
            <a:endParaRPr lang="en-US" dirty="0"/>
          </a:p>
          <a:p>
            <a:r>
              <a:rPr lang="en-US" dirty="0" smtClean="0"/>
              <a:t>These </a:t>
            </a:r>
            <a:r>
              <a:rPr lang="en-US" b="1" dirty="0" smtClean="0"/>
              <a:t>pronouns</a:t>
            </a:r>
            <a:r>
              <a:rPr lang="en-US" dirty="0" smtClean="0"/>
              <a:t> must agree with the nouns they stand for.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10000"/>
              </a:lnSpc>
            </a:pPr>
            <a:r>
              <a:rPr lang="en-US" b="1" dirty="0" smtClean="0"/>
              <a:t>Direct object pronouns</a:t>
            </a:r>
            <a:r>
              <a:rPr lang="en-US" dirty="0" smtClean="0"/>
              <a:t> go before the conjugated verb. </a:t>
            </a:r>
          </a:p>
          <a:p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They go before conjugated verbs or can be attached to an infinitive or present participle.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Object 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30381794"/>
              </p:ext>
            </p:extLst>
          </p:nvPr>
        </p:nvGraphicFramePr>
        <p:xfrm>
          <a:off x="301625" y="1527175"/>
          <a:ext cx="8504236" cy="4110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059"/>
                <a:gridCol w="2126059"/>
                <a:gridCol w="2126059"/>
                <a:gridCol w="212605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Direct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Object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Direct Object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Direct Object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Direct Object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Nos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Us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You, him,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it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Them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You, her, it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Las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You, Them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94492" marR="944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—¿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prepara</a:t>
            </a:r>
            <a:r>
              <a:rPr lang="en-US" dirty="0" smtClean="0"/>
              <a:t> </a:t>
            </a:r>
            <a:r>
              <a:rPr lang="en-US" b="1" dirty="0" smtClean="0"/>
              <a:t>los </a:t>
            </a:r>
            <a:r>
              <a:rPr lang="en-US" b="1" dirty="0" err="1" smtClean="0"/>
              <a:t>sándwiches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—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preparo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—¿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preparar</a:t>
            </a:r>
            <a:r>
              <a:rPr lang="en-US" dirty="0" smtClean="0"/>
              <a:t> </a:t>
            </a:r>
            <a:r>
              <a:rPr lang="en-US" b="1" dirty="0" smtClean="0"/>
              <a:t>la </a:t>
            </a:r>
            <a:r>
              <a:rPr lang="en-US" b="1" dirty="0" err="1" smtClean="0"/>
              <a:t>cena</a:t>
            </a:r>
            <a:r>
              <a:rPr lang="en-US" dirty="0" smtClean="0"/>
              <a:t>?</a:t>
            </a:r>
          </a:p>
          <a:p>
            <a:r>
              <a:rPr lang="en-US" dirty="0" smtClean="0"/>
              <a:t>—Mi padre </a:t>
            </a:r>
            <a:r>
              <a:rPr lang="en-US" b="1" dirty="0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preparar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—Mi padre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preparar</a:t>
            </a:r>
            <a:r>
              <a:rPr lang="en-US" b="1" dirty="0" err="1" smtClean="0"/>
              <a:t>la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1751</TotalTime>
  <Words>194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Civic</vt:lpstr>
      <vt:lpstr>Direct Object Pronouns</vt:lpstr>
      <vt:lpstr>Punto #1</vt:lpstr>
      <vt:lpstr>Punto #2</vt:lpstr>
      <vt:lpstr>Punto #3</vt:lpstr>
      <vt:lpstr>Direct Object Pronouns</vt:lpstr>
      <vt:lpstr>Punto #3 Examples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Object Pronouns</dc:title>
  <dc:creator>aford</dc:creator>
  <cp:lastModifiedBy>Amanda Ford</cp:lastModifiedBy>
  <cp:revision>6</cp:revision>
  <dcterms:created xsi:type="dcterms:W3CDTF">2012-10-30T13:04:50Z</dcterms:created>
  <dcterms:modified xsi:type="dcterms:W3CDTF">2015-11-12T14:28:39Z</dcterms:modified>
</cp:coreProperties>
</file>