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A5BB1-A190-406A-A614-F2CDC69D9A3F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A0CB4-7951-41B3-ADC0-8BCAFFA8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09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524A-6E81-46F1-8106-9A5ADAD00FD2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2651-C977-4091-B3EE-A659D1B47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5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524A-6E81-46F1-8106-9A5ADAD00FD2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2651-C977-4091-B3EE-A659D1B47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6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524A-6E81-46F1-8106-9A5ADAD00FD2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2651-C977-4091-B3EE-A659D1B47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0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524A-6E81-46F1-8106-9A5ADAD00FD2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2651-C977-4091-B3EE-A659D1B47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524A-6E81-46F1-8106-9A5ADAD00FD2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2651-C977-4091-B3EE-A659D1B47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9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524A-6E81-46F1-8106-9A5ADAD00FD2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2651-C977-4091-B3EE-A659D1B47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524A-6E81-46F1-8106-9A5ADAD00FD2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2651-C977-4091-B3EE-A659D1B47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9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524A-6E81-46F1-8106-9A5ADAD00FD2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2651-C977-4091-B3EE-A659D1B47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8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524A-6E81-46F1-8106-9A5ADAD00FD2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2651-C977-4091-B3EE-A659D1B47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0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524A-6E81-46F1-8106-9A5ADAD00FD2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2651-C977-4091-B3EE-A659D1B47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8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524A-6E81-46F1-8106-9A5ADAD00FD2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2651-C977-4091-B3EE-A659D1B47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5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C524A-6E81-46F1-8106-9A5ADAD00FD2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E2651-C977-4091-B3EE-A659D1B47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9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Diego Costa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Pg</a:t>
            </a:r>
            <a:r>
              <a:rPr lang="en-US" dirty="0" smtClean="0"/>
              <a:t> 16</a:t>
            </a:r>
          </a:p>
          <a:p>
            <a:r>
              <a:rPr lang="en-US" dirty="0" err="1" smtClean="0"/>
              <a:t>Octubre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057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Preguntas</a:t>
            </a:r>
            <a:r>
              <a:rPr lang="en-US" dirty="0" smtClean="0"/>
              <a:t> para </a:t>
            </a:r>
            <a:r>
              <a:rPr lang="en-US" dirty="0" err="1" smtClean="0"/>
              <a:t>tus</a:t>
            </a:r>
            <a:r>
              <a:rPr lang="en-US" dirty="0" smtClean="0"/>
              <a:t> amigos…</a:t>
            </a:r>
            <a:br>
              <a:rPr lang="en-US" dirty="0" smtClean="0"/>
            </a:br>
            <a:r>
              <a:rPr lang="en-US" dirty="0" err="1" smtClean="0"/>
              <a:t>Compañero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deporte</a:t>
            </a:r>
            <a:r>
              <a:rPr lang="en-US" dirty="0" smtClean="0"/>
              <a:t> </a:t>
            </a:r>
            <a:r>
              <a:rPr lang="en-US" dirty="0" err="1" smtClean="0"/>
              <a:t>favorito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deportes</a:t>
            </a:r>
            <a:r>
              <a:rPr lang="en-US" dirty="0" smtClean="0"/>
              <a:t> hay </a:t>
            </a:r>
            <a:r>
              <a:rPr lang="en-US" dirty="0" err="1" smtClean="0"/>
              <a:t>aquí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FC?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deporte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popular </a:t>
            </a:r>
            <a:r>
              <a:rPr lang="en-US" dirty="0" err="1" smtClean="0"/>
              <a:t>en</a:t>
            </a:r>
            <a:r>
              <a:rPr lang="en-US" dirty="0" smtClean="0"/>
              <a:t> los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unidos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775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Preguntas</a:t>
            </a:r>
            <a:r>
              <a:rPr lang="en-US" dirty="0" smtClean="0"/>
              <a:t> para </a:t>
            </a:r>
            <a:r>
              <a:rPr lang="en-US" dirty="0" err="1" smtClean="0"/>
              <a:t>tus</a:t>
            </a:r>
            <a:r>
              <a:rPr lang="en-US" dirty="0" smtClean="0"/>
              <a:t> amigos…</a:t>
            </a:r>
            <a:br>
              <a:rPr lang="en-US" dirty="0" smtClean="0"/>
            </a:br>
            <a:r>
              <a:rPr lang="en-US" dirty="0" err="1" smtClean="0"/>
              <a:t>Compañero</a:t>
            </a:r>
            <a:r>
              <a:rPr lang="en-US" dirty="0" smtClean="0"/>
              <a:t>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Ves</a:t>
            </a:r>
            <a:r>
              <a:rPr lang="en-US" dirty="0" smtClean="0"/>
              <a:t>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deportes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televisión</a:t>
            </a:r>
            <a:r>
              <a:rPr lang="en-US" dirty="0" smtClean="0"/>
              <a:t>?  ¿</a:t>
            </a:r>
            <a:r>
              <a:rPr lang="en-US" dirty="0" err="1" smtClean="0"/>
              <a:t>Cuáles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Juegas</a:t>
            </a:r>
            <a:r>
              <a:rPr lang="en-US" dirty="0" smtClean="0"/>
              <a:t> </a:t>
            </a:r>
            <a:r>
              <a:rPr lang="en-US" dirty="0" err="1" smtClean="0"/>
              <a:t>deportes</a:t>
            </a:r>
            <a:r>
              <a:rPr lang="en-US" smtClean="0"/>
              <a:t> con </a:t>
            </a:r>
            <a:r>
              <a:rPr lang="en-US" dirty="0" err="1" smtClean="0"/>
              <a:t>tus</a:t>
            </a:r>
            <a:r>
              <a:rPr lang="en-US" dirty="0" smtClean="0"/>
              <a:t> amigos?  ¿</a:t>
            </a:r>
            <a:r>
              <a:rPr lang="en-US" dirty="0" err="1" smtClean="0"/>
              <a:t>Cuáles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¿Vas a un </a:t>
            </a:r>
            <a:r>
              <a:rPr lang="en-US" dirty="0" err="1" smtClean="0"/>
              <a:t>partido</a:t>
            </a:r>
            <a:r>
              <a:rPr lang="en-US" dirty="0" smtClean="0"/>
              <a:t> de los Bats </a:t>
            </a:r>
            <a:r>
              <a:rPr lang="en-US" dirty="0" err="1" smtClean="0"/>
              <a:t>en</a:t>
            </a:r>
            <a:r>
              <a:rPr lang="en-US" dirty="0" smtClean="0"/>
              <a:t> Louisville?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472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79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Diego Costa</vt:lpstr>
      <vt:lpstr>Preguntas para tus amigos… Compañero A</vt:lpstr>
      <vt:lpstr>Preguntas para tus amigos… Compañero B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Diego Cost</dc:title>
  <dc:creator>Amanda Ford</dc:creator>
  <cp:lastModifiedBy>Amanda Ford</cp:lastModifiedBy>
  <cp:revision>3</cp:revision>
  <cp:lastPrinted>2015-08-12T18:13:58Z</cp:lastPrinted>
  <dcterms:created xsi:type="dcterms:W3CDTF">2015-08-12T18:13:44Z</dcterms:created>
  <dcterms:modified xsi:type="dcterms:W3CDTF">2015-08-13T14:19:44Z</dcterms:modified>
</cp:coreProperties>
</file>