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49A647-4B07-4A0D-897B-24DF0EEDAEFB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5E7993-CC61-4BF5-9BF4-9F6BBA13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0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CBC3B99-3BAD-4034-B367-D0C42E203AD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2D8CA8-FA1B-47C1-813F-1FB02419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2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3B99-3BAD-4034-B367-D0C42E203AD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CA8-FA1B-47C1-813F-1FB02419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4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CBC3B99-3BAD-4034-B367-D0C42E203AD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2D8CA8-FA1B-47C1-813F-1FB02419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4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3B99-3BAD-4034-B367-D0C42E203AD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22D8CA8-FA1B-47C1-813F-1FB02419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0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CBC3B99-3BAD-4034-B367-D0C42E203AD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2D8CA8-FA1B-47C1-813F-1FB02419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3B99-3BAD-4034-B367-D0C42E203AD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CA8-FA1B-47C1-813F-1FB02419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3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3B99-3BAD-4034-B367-D0C42E203AD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CA8-FA1B-47C1-813F-1FB02419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1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3B99-3BAD-4034-B367-D0C42E203AD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CA8-FA1B-47C1-813F-1FB02419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3B99-3BAD-4034-B367-D0C42E203AD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CA8-FA1B-47C1-813F-1FB02419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4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CBC3B99-3BAD-4034-B367-D0C42E203AD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2D8CA8-FA1B-47C1-813F-1FB02419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3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3B99-3BAD-4034-B367-D0C42E203AD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CA8-FA1B-47C1-813F-1FB02419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7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CBC3B99-3BAD-4034-B367-D0C42E203AD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22D8CA8-FA1B-47C1-813F-1FB0241969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229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OBJECTIVES</a:t>
            </a:r>
            <a:br>
              <a:rPr lang="en-US" dirty="0" smtClean="0"/>
            </a:br>
            <a:r>
              <a:rPr lang="en-US" dirty="0" err="1" smtClean="0"/>
              <a:t>descubre</a:t>
            </a:r>
            <a:r>
              <a:rPr lang="en-US" dirty="0" smtClean="0"/>
              <a:t> </a:t>
            </a:r>
            <a:r>
              <a:rPr lang="en-US" dirty="0" err="1" smtClean="0"/>
              <a:t>cápitulo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57201"/>
            <a:ext cx="10515600" cy="698500"/>
          </a:xfrm>
        </p:spPr>
        <p:txBody>
          <a:bodyPr/>
          <a:lstStyle/>
          <a:p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546224"/>
            <a:ext cx="12090400" cy="587057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Vocabulario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tecnología</a:t>
            </a: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Vocabulario</a:t>
            </a:r>
            <a:r>
              <a:rPr lang="en-US" sz="2400" dirty="0" smtClean="0"/>
              <a:t> de los </a:t>
            </a:r>
            <a:r>
              <a:rPr lang="en-US" sz="2400" dirty="0" err="1" smtClean="0"/>
              <a:t>carros</a:t>
            </a: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Los </a:t>
            </a:r>
            <a:r>
              <a:rPr lang="en-US" sz="2400" dirty="0" err="1" smtClean="0"/>
              <a:t>mandatos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informales</a:t>
            </a:r>
            <a:r>
              <a:rPr lang="en-US" sz="2400" dirty="0" smtClean="0"/>
              <a:t> (</a:t>
            </a:r>
            <a:r>
              <a:rPr lang="en-US" sz="2400" dirty="0" err="1" smtClean="0"/>
              <a:t>afirmativo</a:t>
            </a:r>
            <a:r>
              <a:rPr lang="en-US" sz="2400" dirty="0" smtClean="0"/>
              <a:t>, </a:t>
            </a:r>
            <a:r>
              <a:rPr lang="en-US" sz="2400" dirty="0" err="1" smtClean="0"/>
              <a:t>negativo</a:t>
            </a:r>
            <a:r>
              <a:rPr lang="en-US" sz="2400" dirty="0" smtClean="0"/>
              <a:t>, </a:t>
            </a:r>
            <a:r>
              <a:rPr lang="en-US" sz="2400" dirty="0" err="1" smtClean="0"/>
              <a:t>regulares</a:t>
            </a:r>
            <a:r>
              <a:rPr lang="en-US" sz="2400" dirty="0" smtClean="0"/>
              <a:t>, </a:t>
            </a:r>
            <a:r>
              <a:rPr lang="en-US" sz="2400" dirty="0" err="1" smtClean="0"/>
              <a:t>irregulares</a:t>
            </a:r>
            <a:r>
              <a:rPr lang="en-US" sz="24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Por</a:t>
            </a:r>
            <a:r>
              <a:rPr lang="en-US" sz="2400" dirty="0" smtClean="0"/>
              <a:t> -vs- para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Expresiones</a:t>
            </a:r>
            <a:r>
              <a:rPr lang="en-US" sz="2400" dirty="0" smtClean="0"/>
              <a:t> de POR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Los </a:t>
            </a:r>
            <a:r>
              <a:rPr lang="en-US" sz="2400" dirty="0" err="1" smtClean="0"/>
              <a:t>reflexivos</a:t>
            </a:r>
            <a:r>
              <a:rPr lang="en-US" sz="2400" dirty="0" smtClean="0"/>
              <a:t> </a:t>
            </a:r>
            <a:r>
              <a:rPr lang="en-US" sz="2400" dirty="0" err="1" smtClean="0"/>
              <a:t>recípricos</a:t>
            </a:r>
            <a:r>
              <a:rPr lang="en-US" sz="2400" dirty="0" smtClean="0"/>
              <a:t> (each other, one another)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Los </a:t>
            </a:r>
            <a:r>
              <a:rPr lang="en-US" sz="2400" dirty="0" err="1" smtClean="0"/>
              <a:t>adjetivos</a:t>
            </a:r>
            <a:r>
              <a:rPr lang="en-US" sz="2400" dirty="0" smtClean="0"/>
              <a:t> </a:t>
            </a:r>
            <a:r>
              <a:rPr lang="en-US" sz="2400" dirty="0" err="1" smtClean="0"/>
              <a:t>posesivos</a:t>
            </a:r>
            <a:r>
              <a:rPr lang="en-US" sz="2400" dirty="0" smtClean="0"/>
              <a:t> y los </a:t>
            </a:r>
            <a:r>
              <a:rPr lang="en-US" sz="2400" dirty="0" err="1" smtClean="0"/>
              <a:t>pronombres</a:t>
            </a:r>
            <a:r>
              <a:rPr lang="en-US" sz="2400" dirty="0" smtClean="0"/>
              <a:t> </a:t>
            </a:r>
            <a:r>
              <a:rPr lang="en-US" sz="2400" dirty="0" err="1" smtClean="0"/>
              <a:t>posesivos</a:t>
            </a:r>
            <a:r>
              <a:rPr lang="en-US" sz="2400" dirty="0" smtClean="0"/>
              <a:t> (</a:t>
            </a:r>
            <a:r>
              <a:rPr lang="en-US" sz="2400" dirty="0" err="1" smtClean="0"/>
              <a:t>mío</a:t>
            </a:r>
            <a:r>
              <a:rPr lang="en-US" sz="2400" dirty="0" smtClean="0"/>
              <a:t>, </a:t>
            </a:r>
            <a:r>
              <a:rPr lang="en-US" sz="2400" dirty="0" err="1" smtClean="0"/>
              <a:t>tuyo</a:t>
            </a:r>
            <a:r>
              <a:rPr lang="en-US" sz="2400" dirty="0" smtClean="0"/>
              <a:t>, </a:t>
            </a:r>
            <a:r>
              <a:rPr lang="en-US" sz="2400" dirty="0" err="1" smtClean="0"/>
              <a:t>suyo</a:t>
            </a:r>
            <a:r>
              <a:rPr lang="en-US" sz="2400" dirty="0" smtClean="0"/>
              <a:t>, …)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4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92" y="1913796"/>
            <a:ext cx="11661608" cy="4550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e</a:t>
            </a:r>
            <a:r>
              <a:rPr lang="en-US" sz="4000" dirty="0" smtClean="0"/>
              <a:t>l </a:t>
            </a:r>
            <a:r>
              <a:rPr lang="en-US" sz="4000" dirty="0" err="1" smtClean="0"/>
              <a:t>viernes</a:t>
            </a:r>
            <a:r>
              <a:rPr lang="en-US" sz="4000" dirty="0" smtClean="0"/>
              <a:t>, el 6 de mayo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Make-up test: the first day you return, taken in class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err="1" smtClean="0"/>
              <a:t>Todos</a:t>
            </a:r>
            <a:r>
              <a:rPr lang="en-US" sz="4000" dirty="0" smtClean="0"/>
              <a:t> </a:t>
            </a:r>
            <a:r>
              <a:rPr lang="en-US" sz="4000" dirty="0" err="1" smtClean="0"/>
              <a:t>tipos</a:t>
            </a:r>
            <a:r>
              <a:rPr lang="en-US" sz="4000" dirty="0" smtClean="0"/>
              <a:t> de </a:t>
            </a:r>
            <a:r>
              <a:rPr lang="en-US" sz="4000" dirty="0" err="1" smtClean="0"/>
              <a:t>preguntas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642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2880</TotalTime>
  <Words>84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Gill Sans MT</vt:lpstr>
      <vt:lpstr>Wingdings</vt:lpstr>
      <vt:lpstr>Wingdings 2</vt:lpstr>
      <vt:lpstr>Dividend</vt:lpstr>
      <vt:lpstr>TEST OBJECTIVES descubre cápitulo 2</vt:lpstr>
      <vt:lpstr>Necesitas estudiar…</vt:lpstr>
      <vt:lpstr>Más informaciÓn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OBJECTIVES Technology / car</dc:title>
  <dc:creator>Amanda Ford</dc:creator>
  <cp:lastModifiedBy>Amanda Ford</cp:lastModifiedBy>
  <cp:revision>4</cp:revision>
  <cp:lastPrinted>2016-05-02T14:10:37Z</cp:lastPrinted>
  <dcterms:created xsi:type="dcterms:W3CDTF">2016-05-02T14:05:25Z</dcterms:created>
  <dcterms:modified xsi:type="dcterms:W3CDTF">2016-05-04T14:06:18Z</dcterms:modified>
</cp:coreProperties>
</file>