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41DA36-5E0B-42E6-8C92-754499A7FCB9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E4B351-6AC2-44B6-A2CC-E01FF96B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0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4915-BC80-478C-A95B-58F3DC45F057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3D7-443C-43EC-B771-1B9F42548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4915-BC80-478C-A95B-58F3DC45F057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3D7-443C-43EC-B771-1B9F42548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4915-BC80-478C-A95B-58F3DC45F057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3D7-443C-43EC-B771-1B9F42548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4915-BC80-478C-A95B-58F3DC45F057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3D7-443C-43EC-B771-1B9F42548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4915-BC80-478C-A95B-58F3DC45F057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3D7-443C-43EC-B771-1B9F42548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4915-BC80-478C-A95B-58F3DC45F057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3D7-443C-43EC-B771-1B9F42548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4915-BC80-478C-A95B-58F3DC45F057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3D7-443C-43EC-B771-1B9F42548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4915-BC80-478C-A95B-58F3DC45F057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3D7-443C-43EC-B771-1B9F42548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4915-BC80-478C-A95B-58F3DC45F057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3D7-443C-43EC-B771-1B9F42548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4915-BC80-478C-A95B-58F3DC45F057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3D7-443C-43EC-B771-1B9F42548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4915-BC80-478C-A95B-58F3DC45F057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3D7-443C-43EC-B771-1B9F42548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04915-BC80-478C-A95B-58F3DC45F057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ED3D7-443C-43EC-B771-1B9F42548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Countries and Capitals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Spain</a:t>
            </a:r>
          </a:p>
          <a:p>
            <a:r>
              <a:rPr lang="en-US" dirty="0" smtClean="0"/>
              <a:t>Mexico</a:t>
            </a:r>
          </a:p>
          <a:p>
            <a:r>
              <a:rPr lang="en-US" dirty="0" smtClean="0"/>
              <a:t>Central America</a:t>
            </a:r>
          </a:p>
          <a:p>
            <a:r>
              <a:rPr lang="en-US" dirty="0" smtClean="0"/>
              <a:t>South America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Spain</a:t>
            </a:r>
          </a:p>
          <a:p>
            <a:endParaRPr lang="en-US" dirty="0"/>
          </a:p>
          <a:p>
            <a:r>
              <a:rPr lang="en-US" dirty="0" smtClean="0"/>
              <a:t>Mexico</a:t>
            </a:r>
          </a:p>
          <a:p>
            <a:endParaRPr lang="en-US" dirty="0"/>
          </a:p>
          <a:p>
            <a:r>
              <a:rPr lang="en-US" dirty="0" smtClean="0"/>
              <a:t>Cuba</a:t>
            </a:r>
          </a:p>
          <a:p>
            <a:endParaRPr lang="en-US" dirty="0"/>
          </a:p>
          <a:p>
            <a:r>
              <a:rPr lang="en-US" dirty="0" smtClean="0"/>
              <a:t>Dominican Republic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Puerto Rico</a:t>
            </a:r>
          </a:p>
          <a:p>
            <a:endParaRPr lang="en-US" dirty="0"/>
          </a:p>
          <a:p>
            <a:r>
              <a:rPr lang="en-US" dirty="0" smtClean="0"/>
              <a:t>Guatemala</a:t>
            </a:r>
          </a:p>
          <a:p>
            <a:endParaRPr lang="en-US" dirty="0"/>
          </a:p>
          <a:p>
            <a:r>
              <a:rPr lang="en-US" dirty="0" smtClean="0"/>
              <a:t>Honduras</a:t>
            </a:r>
          </a:p>
          <a:p>
            <a:endParaRPr lang="en-US" dirty="0"/>
          </a:p>
          <a:p>
            <a:r>
              <a:rPr lang="en-US" smtClean="0"/>
              <a:t>El Salvador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Nicaragua</a:t>
            </a:r>
          </a:p>
          <a:p>
            <a:endParaRPr lang="en-US" dirty="0"/>
          </a:p>
          <a:p>
            <a:r>
              <a:rPr lang="en-US" dirty="0" smtClean="0"/>
              <a:t>Costa Rica</a:t>
            </a:r>
          </a:p>
          <a:p>
            <a:endParaRPr lang="en-US" dirty="0"/>
          </a:p>
          <a:p>
            <a:r>
              <a:rPr lang="en-US" dirty="0" smtClean="0"/>
              <a:t>Panama</a:t>
            </a:r>
          </a:p>
          <a:p>
            <a:endParaRPr lang="en-US" dirty="0"/>
          </a:p>
          <a:p>
            <a:r>
              <a:rPr lang="en-US" dirty="0" smtClean="0"/>
              <a:t>Venezuela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Colombia</a:t>
            </a:r>
          </a:p>
          <a:p>
            <a:endParaRPr lang="en-US" dirty="0"/>
          </a:p>
          <a:p>
            <a:r>
              <a:rPr lang="en-US" dirty="0" smtClean="0"/>
              <a:t>Ecuador</a:t>
            </a:r>
          </a:p>
          <a:p>
            <a:endParaRPr lang="en-US" dirty="0"/>
          </a:p>
          <a:p>
            <a:r>
              <a:rPr lang="en-US" dirty="0" smtClean="0"/>
              <a:t>Peru</a:t>
            </a:r>
          </a:p>
          <a:p>
            <a:endParaRPr lang="en-US" dirty="0"/>
          </a:p>
          <a:p>
            <a:r>
              <a:rPr lang="en-US" dirty="0" smtClean="0"/>
              <a:t>Bolivia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Paraguay</a:t>
            </a:r>
          </a:p>
          <a:p>
            <a:endParaRPr lang="en-US" dirty="0"/>
          </a:p>
          <a:p>
            <a:r>
              <a:rPr lang="en-US" dirty="0" smtClean="0"/>
              <a:t>Chile</a:t>
            </a:r>
          </a:p>
          <a:p>
            <a:endParaRPr lang="en-US" dirty="0"/>
          </a:p>
          <a:p>
            <a:r>
              <a:rPr lang="en-US" dirty="0" smtClean="0"/>
              <a:t>Argentina</a:t>
            </a:r>
          </a:p>
          <a:p>
            <a:endParaRPr lang="en-US" dirty="0"/>
          </a:p>
          <a:p>
            <a:r>
              <a:rPr lang="en-US" dirty="0" smtClean="0"/>
              <a:t>Uruguay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53</Words>
  <Application>Microsoft Office PowerPoint</Application>
  <PresentationFormat>On-screen Show (4:3)</PresentationFormat>
  <Paragraphs>75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Countries and Capitals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Countries and Capitols</dc:title>
  <dc:creator>AFord</dc:creator>
  <cp:lastModifiedBy>Amanda Ford</cp:lastModifiedBy>
  <cp:revision>3</cp:revision>
  <cp:lastPrinted>2016-03-05T19:09:16Z</cp:lastPrinted>
  <dcterms:created xsi:type="dcterms:W3CDTF">2013-01-17T00:13:11Z</dcterms:created>
  <dcterms:modified xsi:type="dcterms:W3CDTF">2016-03-05T19:10:09Z</dcterms:modified>
</cp:coreProperties>
</file>