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4915-BC80-478C-A95B-58F3DC45F05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3D7-443C-43EC-B771-1B9F42548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Countries </a:t>
            </a:r>
            <a:r>
              <a:rPr lang="en-US" smtClean="0"/>
              <a:t>and Capitals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Spain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Mexico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Central America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South America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Spain</a:t>
            </a:r>
          </a:p>
          <a:p>
            <a:endParaRPr lang="en-US" dirty="0"/>
          </a:p>
          <a:p>
            <a:r>
              <a:rPr lang="en-US" dirty="0" smtClean="0"/>
              <a:t>Mexico</a:t>
            </a:r>
          </a:p>
          <a:p>
            <a:endParaRPr lang="en-US" dirty="0"/>
          </a:p>
          <a:p>
            <a:r>
              <a:rPr lang="en-US" dirty="0" smtClean="0"/>
              <a:t>Cuba</a:t>
            </a:r>
          </a:p>
          <a:p>
            <a:endParaRPr lang="en-US" dirty="0"/>
          </a:p>
          <a:p>
            <a:r>
              <a:rPr lang="en-US" dirty="0" smtClean="0"/>
              <a:t>Dominican Republic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Madrid, </a:t>
            </a:r>
            <a:r>
              <a:rPr lang="en-US" dirty="0" err="1" smtClean="0"/>
              <a:t>España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México D.F., México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La Habana</a:t>
            </a:r>
            <a:r>
              <a:rPr lang="en-US" dirty="0" smtClean="0"/>
              <a:t>, Cuba</a:t>
            </a:r>
          </a:p>
          <a:p>
            <a:endParaRPr lang="en-US" dirty="0"/>
          </a:p>
          <a:p>
            <a:r>
              <a:rPr lang="en-US" dirty="0" smtClean="0"/>
              <a:t> Santo Domingo,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</a:p>
          <a:p>
            <a:endParaRPr lang="en-US" dirty="0"/>
          </a:p>
          <a:p>
            <a:r>
              <a:rPr lang="en-US" dirty="0" smtClean="0"/>
              <a:t>Guatemala</a:t>
            </a:r>
          </a:p>
          <a:p>
            <a:endParaRPr lang="en-US" dirty="0"/>
          </a:p>
          <a:p>
            <a:r>
              <a:rPr lang="en-US" dirty="0" smtClean="0"/>
              <a:t>Honduras</a:t>
            </a:r>
          </a:p>
          <a:p>
            <a:endParaRPr lang="en-US" dirty="0"/>
          </a:p>
          <a:p>
            <a:r>
              <a:rPr lang="en-US" dirty="0" smtClean="0"/>
              <a:t>El Salvador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San Juan, Puerto Rico </a:t>
            </a:r>
          </a:p>
          <a:p>
            <a:endParaRPr lang="en-US" dirty="0"/>
          </a:p>
          <a:p>
            <a:r>
              <a:rPr lang="en-US" dirty="0" smtClean="0"/>
              <a:t> Guatemala, Guatemala</a:t>
            </a:r>
          </a:p>
          <a:p>
            <a:endParaRPr lang="en-US" dirty="0"/>
          </a:p>
          <a:p>
            <a:r>
              <a:rPr lang="en-US" dirty="0" smtClean="0"/>
              <a:t> Tegucigalpa, Honduras</a:t>
            </a:r>
          </a:p>
          <a:p>
            <a:endParaRPr lang="en-US" dirty="0"/>
          </a:p>
          <a:p>
            <a:r>
              <a:rPr lang="en-US" dirty="0" smtClean="0"/>
              <a:t> San Salvador, El Salvador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Nicaragua</a:t>
            </a:r>
          </a:p>
          <a:p>
            <a:endParaRPr lang="en-US" dirty="0"/>
          </a:p>
          <a:p>
            <a:r>
              <a:rPr lang="en-US" dirty="0" smtClean="0"/>
              <a:t>Costa Rica</a:t>
            </a:r>
          </a:p>
          <a:p>
            <a:endParaRPr lang="en-US" dirty="0"/>
          </a:p>
          <a:p>
            <a:r>
              <a:rPr lang="en-US" dirty="0" smtClean="0"/>
              <a:t>Panama</a:t>
            </a:r>
          </a:p>
          <a:p>
            <a:endParaRPr lang="en-US" dirty="0"/>
          </a:p>
          <a:p>
            <a:r>
              <a:rPr lang="en-US" dirty="0" smtClean="0"/>
              <a:t>Venezuela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Managua, Nicaragua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mtClean="0"/>
              <a:t>San José, </a:t>
            </a:r>
            <a:r>
              <a:rPr lang="en-US" dirty="0" smtClean="0"/>
              <a:t>Costa Rica</a:t>
            </a:r>
          </a:p>
          <a:p>
            <a:endParaRPr lang="en-US" dirty="0"/>
          </a:p>
          <a:p>
            <a:r>
              <a:rPr lang="en-US" dirty="0" smtClean="0"/>
              <a:t> Panamá, Panamá</a:t>
            </a:r>
          </a:p>
          <a:p>
            <a:endParaRPr lang="en-US" dirty="0"/>
          </a:p>
          <a:p>
            <a:r>
              <a:rPr lang="en-US" dirty="0" smtClean="0"/>
              <a:t> Caracas, Venezuela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Colombia</a:t>
            </a:r>
          </a:p>
          <a:p>
            <a:endParaRPr lang="en-US" dirty="0"/>
          </a:p>
          <a:p>
            <a:r>
              <a:rPr lang="en-US" dirty="0" smtClean="0"/>
              <a:t>Ecuador</a:t>
            </a:r>
          </a:p>
          <a:p>
            <a:endParaRPr lang="en-US" dirty="0"/>
          </a:p>
          <a:p>
            <a:r>
              <a:rPr lang="en-US" dirty="0" smtClean="0"/>
              <a:t>Peru</a:t>
            </a:r>
          </a:p>
          <a:p>
            <a:endParaRPr lang="en-US" dirty="0"/>
          </a:p>
          <a:p>
            <a:r>
              <a:rPr lang="en-US" dirty="0" smtClean="0"/>
              <a:t>Bolivia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Bogotá, Colombia </a:t>
            </a:r>
          </a:p>
          <a:p>
            <a:endParaRPr lang="en-US" dirty="0"/>
          </a:p>
          <a:p>
            <a:r>
              <a:rPr lang="en-US" dirty="0" smtClean="0"/>
              <a:t> Quito, Ecuador</a:t>
            </a:r>
          </a:p>
          <a:p>
            <a:endParaRPr lang="en-US" dirty="0"/>
          </a:p>
          <a:p>
            <a:r>
              <a:rPr lang="en-US" dirty="0" smtClean="0"/>
              <a:t> Lima, </a:t>
            </a:r>
            <a:r>
              <a:rPr lang="en-US" dirty="0" err="1" smtClean="0"/>
              <a:t>Perú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La Paz, </a:t>
            </a:r>
            <a:r>
              <a:rPr lang="en-US" dirty="0" smtClean="0"/>
              <a:t>Bolivia</a:t>
            </a:r>
          </a:p>
          <a:p>
            <a:r>
              <a:rPr lang="en-US" dirty="0" smtClean="0"/>
              <a:t>Sucre</a:t>
            </a:r>
            <a:r>
              <a:rPr lang="en-US" smtClean="0"/>
              <a:t>, Bolivia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Paraguay</a:t>
            </a:r>
          </a:p>
          <a:p>
            <a:endParaRPr lang="en-US" dirty="0"/>
          </a:p>
          <a:p>
            <a:r>
              <a:rPr lang="en-US" dirty="0" smtClean="0"/>
              <a:t>Chile</a:t>
            </a:r>
          </a:p>
          <a:p>
            <a:endParaRPr lang="en-US" dirty="0"/>
          </a:p>
          <a:p>
            <a:r>
              <a:rPr lang="en-US" dirty="0" smtClean="0"/>
              <a:t>Argentina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Uruguay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Asunción</a:t>
            </a:r>
            <a:r>
              <a:rPr lang="en-US" dirty="0" smtClean="0"/>
              <a:t>, Paraguay </a:t>
            </a:r>
          </a:p>
          <a:p>
            <a:endParaRPr lang="en-US" dirty="0"/>
          </a:p>
          <a:p>
            <a:r>
              <a:rPr lang="en-US" dirty="0" smtClean="0"/>
              <a:t>Santiago, Chile </a:t>
            </a:r>
          </a:p>
          <a:p>
            <a:endParaRPr lang="en-US" dirty="0"/>
          </a:p>
          <a:p>
            <a:r>
              <a:rPr lang="en-US" dirty="0" smtClean="0"/>
              <a:t> Buenos Aires, Argentina</a:t>
            </a:r>
          </a:p>
          <a:p>
            <a:endParaRPr lang="en-US" dirty="0"/>
          </a:p>
          <a:p>
            <a:r>
              <a:rPr lang="en-US" dirty="0" smtClean="0"/>
              <a:t> Montevideo, Uruguay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123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Countries and Capitals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and Capitols</dc:title>
  <dc:creator>AFord</dc:creator>
  <cp:lastModifiedBy>Amanda Ford</cp:lastModifiedBy>
  <cp:revision>7</cp:revision>
  <dcterms:created xsi:type="dcterms:W3CDTF">2013-01-17T00:13:11Z</dcterms:created>
  <dcterms:modified xsi:type="dcterms:W3CDTF">2016-03-08T14:11:12Z</dcterms:modified>
</cp:coreProperties>
</file>