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1FA06-1BFE-4DA6-9D41-DE873E9DAC44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4BC2F-0A9F-405D-A536-8B9CA06CEF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Color Es </a:t>
            </a:r>
            <a:r>
              <a:rPr lang="en-US" dirty="0" err="1" smtClean="0"/>
              <a:t>Esto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What Color Is This?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Practicing Colors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lue man grou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685800"/>
            <a:ext cx="8620125" cy="566097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pir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381000"/>
            <a:ext cx="6334125" cy="63341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lue blueberr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304800"/>
            <a:ext cx="8867775" cy="590110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d strawberry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685800"/>
            <a:ext cx="5543352" cy="520941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lack crow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"/>
            <a:ext cx="6324600" cy="646704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urple the color purpl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609600"/>
            <a:ext cx="3457448" cy="588089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gray clou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304800"/>
            <a:ext cx="8639175" cy="647104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nk pink ribb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0"/>
            <a:ext cx="5095875" cy="704351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een 4 leaf clo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52400"/>
            <a:ext cx="6562725" cy="653355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hite polar bears camp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990600"/>
            <a:ext cx="7900416" cy="4800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lack bi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7696200" cy="667004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yellow live strong bracele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"/>
            <a:ext cx="6638762" cy="688105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orange carrot ma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8134038" cy="599186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eav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533400"/>
            <a:ext cx="8614367" cy="53688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umpk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533400"/>
            <a:ext cx="5791200" cy="5791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p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304800"/>
            <a:ext cx="7086600" cy="606954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n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15237"/>
            <a:ext cx="8229600" cy="644760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ay cloud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838200"/>
            <a:ext cx="8557848" cy="5562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ggpla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304800"/>
            <a:ext cx="7296150" cy="649909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nk ros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304800"/>
            <a:ext cx="6324600" cy="6324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On-screen Show (4:3)</PresentationFormat>
  <Paragraphs>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¿Qué Color Es Esto? What Color Is This?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Color Es Esto? What Color Is This?</dc:title>
  <dc:creator>aford</dc:creator>
  <cp:lastModifiedBy>aford</cp:lastModifiedBy>
  <cp:revision>2</cp:revision>
  <dcterms:created xsi:type="dcterms:W3CDTF">2012-08-27T13:12:33Z</dcterms:created>
  <dcterms:modified xsi:type="dcterms:W3CDTF">2012-08-27T13:23:20Z</dcterms:modified>
</cp:coreProperties>
</file>